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8"/>
  </p:notesMasterIdLst>
  <p:sldIdLst>
    <p:sldId id="256" r:id="rId6"/>
    <p:sldId id="265" r:id="rId7"/>
    <p:sldId id="266" r:id="rId8"/>
    <p:sldId id="283" r:id="rId9"/>
    <p:sldId id="269" r:id="rId10"/>
    <p:sldId id="270" r:id="rId11"/>
    <p:sldId id="278" r:id="rId12"/>
    <p:sldId id="294" r:id="rId13"/>
    <p:sldId id="286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14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291" r:id="rId35"/>
    <p:sldId id="289" r:id="rId36"/>
    <p:sldId id="293" r:id="rId37"/>
  </p:sldIdLst>
  <p:sldSz cx="12192000" cy="6858000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Nunes Sous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uminho365.sharepoint.com/sites/PAV77/Documentos%20Partilhados/PSECS/Socorpena%202022/Desempenho%20Misturas/Resumo%20WT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uminho365.sharepoint.com/sites/PAV77/Documentos%20Partilhados/PSECS/Socorpena%202022/Desempenho%20Misturas/Resumo%20M&#243;dul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uminho365-my.sharepoint.com/personal/id9822_uminho_pt/Documents/Ph.D.%20Emma/Socorpena%20work%20AC%2020%20-%20Thesis%20project%20-%2007-2022/2-%20Lab%20study/Mix%20performance/Fatigue/mod_fadiga_ac20c_ac20i/analise_vida_fadiga_convencional_lab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niversidade%20do%20Minho\PAV77%20-%20Documentos\PSECS\Socorpena%202022\FWD%20e%20RSP%20no%20trecho\analise_comparativa_antes_apos_FW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uminho365.sharepoint.com/sites/PAV77/Documentos%20Partilhados/PSECS/Socorpena%202022/FWD%20e%20RSP%20no%20trecho/RSP%20ante%20e%20apos/Macro_RSP_Ap&#243;s_socor_global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uminho365.sharepoint.com/sites/PAV77/Documentos%20Partilhados/PSECS/Socorpena%202022/FWD%20e%20RSP%20no%20trecho/RSP%20ante%20e%20apos/Macro_RSP_Ap&#243;s_socor_global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minho365-my.sharepoint.com/personal/id9822_uminho_pt/Documents/Ph.D.%20Emma/Socorpena%20work%20AC%2020%20-%20Thesis%20project%20-%2007-2022/2-%20Lab%20study/BITUMEN%20ANALYSIS/pen_RnB/Result_RnBePen%20-%20C&#243;pi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minho365-my.sharepoint.com/personal/id9822_uminho_pt/Documents/Ph.D.%20Emma/Socorpena%20work%20AC%2020%20-%20Thesis%20project%20-%2007-2022/2-%20Lab%20study/BITUMEN%20ANALYSIS/pen_RnB/Result_RnBePen%20-%20C&#243;pi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minho365-my.sharepoint.com/personal/id9822_uminho_pt/Documents/Ph.D.%20Emma/Thesis%20project/Rejuv%20-%20P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minho365-my.sharepoint.com/personal/id9822_uminho_pt/Documents/Ph.D.%20Emma/Thesis%20project/Rejuv%20-%20PT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minho365-my.sharepoint.com/personal/id9822_uminho_pt/Documents/Ph.D.%20Emma/Socorpena%20work%20AC%2020%20-%20Thesis%20project%20-%2007-2022/2-%20Lab%20study/BITUMEN%20ANALYSIS/DSR/SOC2/soc2_Repor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uminho365.sharepoint.com/sites/PAV77/Documentos%20Partilhados/PSECS/Socorpena%202022/Formulacao%20Misturas/Granulometria%20-%20Socorpena%2019-5-2022%20-%20C&#243;p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595552399660477"/>
          <c:y val="0"/>
          <c:w val="0.54147292878520015"/>
          <c:h val="0.862697113787224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5F3C3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B8-4D27-91CD-5AA6D52A38F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B8-4D27-91CD-5AA6D52A38F5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  <a:alpha val="85000"/>
                </a:sys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B8-4D27-91CD-5AA6D52A38F5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85000"/>
                  <a:alpha val="85000"/>
                </a:sys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B8-4D27-91CD-5AA6D52A38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Folha1!$I$33:$I$36</c:f>
              <c:strCache>
                <c:ptCount val="4"/>
                <c:pt idx="0">
                  <c:v>AC20 Bin 35/50 (MB) 30% MBF</c:v>
                </c:pt>
                <c:pt idx="1">
                  <c:v>AC 14 Surf PMB 45/80-65 (BBr) 30% MBF</c:v>
                </c:pt>
                <c:pt idx="2">
                  <c:v>AC 14 Surf 35/50 (BB)</c:v>
                </c:pt>
                <c:pt idx="3">
                  <c:v>AC 14 Surf PMB 45/80-65 (BBr)</c:v>
                </c:pt>
              </c:strCache>
            </c:strRef>
          </c:cat>
          <c:val>
            <c:numRef>
              <c:f>Folha1!$J$33:$J$36</c:f>
              <c:numCache>
                <c:formatCode>General</c:formatCode>
                <c:ptCount val="4"/>
                <c:pt idx="0" formatCode="#,##0">
                  <c:v>3563</c:v>
                </c:pt>
                <c:pt idx="1">
                  <c:v>220</c:v>
                </c:pt>
                <c:pt idx="2">
                  <c:v>709</c:v>
                </c:pt>
                <c:pt idx="3" formatCode="#,##0">
                  <c:v>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B8-4D27-91CD-5AA6D52A38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4719184"/>
        <c:axId val="311655440"/>
      </c:barChart>
      <c:catAx>
        <c:axId val="22471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11655440"/>
        <c:crosses val="autoZero"/>
        <c:auto val="1"/>
        <c:lblAlgn val="ctr"/>
        <c:lblOffset val="100"/>
        <c:noMultiLvlLbl val="0"/>
      </c:catAx>
      <c:valAx>
        <c:axId val="311655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2471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43377573754695E-2"/>
          <c:y val="0.18101346820698508"/>
          <c:w val="0.86351298698998658"/>
          <c:h val="0.76183937598933138"/>
        </c:manualLayout>
      </c:layout>
      <c:scatterChart>
        <c:scatterStyle val="smoothMarker"/>
        <c:varyColors val="0"/>
        <c:ser>
          <c:idx val="4"/>
          <c:order val="0"/>
          <c:tx>
            <c:strRef>
              <c:f>'Curvas WTT'!$E$2:$G$2</c:f>
              <c:strCache>
                <c:ptCount val="1"/>
                <c:pt idx="0">
                  <c:v>AC 20 bin convencional</c:v>
                </c:pt>
              </c:strCache>
            </c:strRef>
          </c:tx>
          <c:spPr>
            <a:ln w="19050">
              <a:solidFill>
                <a:schemeClr val="accent2"/>
              </a:solidFill>
              <a:prstDash val="dash"/>
            </a:ln>
          </c:spPr>
          <c:marker>
            <c:symbol val="none"/>
          </c:marker>
          <c:xVal>
            <c:numRef>
              <c:f>'Curvas WTT'!$A$4:$A$10003</c:f>
              <c:numCache>
                <c:formatCode>General</c:formatCode>
                <c:ptCount val="10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</c:numCache>
            </c:numRef>
          </c:xVal>
          <c:yVal>
            <c:numRef>
              <c:f>'Curvas WTT'!$G$4:$G$10003</c:f>
              <c:numCache>
                <c:formatCode>General</c:formatCode>
                <c:ptCount val="10000"/>
                <c:pt idx="0">
                  <c:v>0</c:v>
                </c:pt>
                <c:pt idx="1">
                  <c:v>4.9999999999999822E-2</c:v>
                </c:pt>
                <c:pt idx="2">
                  <c:v>8.9999999999999858E-2</c:v>
                </c:pt>
                <c:pt idx="3">
                  <c:v>0.12999999999999989</c:v>
                </c:pt>
                <c:pt idx="4">
                  <c:v>0.16500000000000004</c:v>
                </c:pt>
                <c:pt idx="5">
                  <c:v>0.19999999999999973</c:v>
                </c:pt>
                <c:pt idx="6">
                  <c:v>0.22999999999999998</c:v>
                </c:pt>
                <c:pt idx="7">
                  <c:v>0.25999999999999979</c:v>
                </c:pt>
                <c:pt idx="8">
                  <c:v>0.2849999999999997</c:v>
                </c:pt>
                <c:pt idx="9">
                  <c:v>0.31999999999999984</c:v>
                </c:pt>
                <c:pt idx="10">
                  <c:v>0.34499999999999975</c:v>
                </c:pt>
                <c:pt idx="11">
                  <c:v>0.36499999999999977</c:v>
                </c:pt>
                <c:pt idx="12">
                  <c:v>0.39500000000000002</c:v>
                </c:pt>
                <c:pt idx="13">
                  <c:v>0.41500000000000004</c:v>
                </c:pt>
                <c:pt idx="14">
                  <c:v>0.43500000000000005</c:v>
                </c:pt>
                <c:pt idx="15">
                  <c:v>0.46499999999999986</c:v>
                </c:pt>
                <c:pt idx="16">
                  <c:v>0.48</c:v>
                </c:pt>
                <c:pt idx="17">
                  <c:v>0.5</c:v>
                </c:pt>
                <c:pt idx="18">
                  <c:v>0.51999999999999957</c:v>
                </c:pt>
                <c:pt idx="19">
                  <c:v>0.54</c:v>
                </c:pt>
                <c:pt idx="20">
                  <c:v>0.54999999999999982</c:v>
                </c:pt>
                <c:pt idx="21">
                  <c:v>0.58000000000000007</c:v>
                </c:pt>
                <c:pt idx="22">
                  <c:v>0.59499999999999975</c:v>
                </c:pt>
                <c:pt idx="23">
                  <c:v>0.60999999999999988</c:v>
                </c:pt>
                <c:pt idx="24">
                  <c:v>0.625</c:v>
                </c:pt>
                <c:pt idx="25">
                  <c:v>0.62999999999999989</c:v>
                </c:pt>
                <c:pt idx="26">
                  <c:v>0.65500000000000025</c:v>
                </c:pt>
                <c:pt idx="27">
                  <c:v>0.66999999999999993</c:v>
                </c:pt>
                <c:pt idx="28">
                  <c:v>0.68499999999999961</c:v>
                </c:pt>
                <c:pt idx="29">
                  <c:v>0.70000000000000018</c:v>
                </c:pt>
                <c:pt idx="30">
                  <c:v>0.71499999999999986</c:v>
                </c:pt>
                <c:pt idx="31">
                  <c:v>0.73</c:v>
                </c:pt>
                <c:pt idx="32">
                  <c:v>0.74000000000000021</c:v>
                </c:pt>
                <c:pt idx="33">
                  <c:v>0.75499999999999989</c:v>
                </c:pt>
                <c:pt idx="34">
                  <c:v>0.76999999999999957</c:v>
                </c:pt>
                <c:pt idx="35">
                  <c:v>0.7849999999999997</c:v>
                </c:pt>
                <c:pt idx="36">
                  <c:v>0.79499999999999993</c:v>
                </c:pt>
                <c:pt idx="37">
                  <c:v>0.80499999999999972</c:v>
                </c:pt>
                <c:pt idx="38">
                  <c:v>0.81499999999999995</c:v>
                </c:pt>
                <c:pt idx="39">
                  <c:v>0.82499999999999973</c:v>
                </c:pt>
                <c:pt idx="40">
                  <c:v>0.83999999999999986</c:v>
                </c:pt>
                <c:pt idx="41">
                  <c:v>0.84999999999999964</c:v>
                </c:pt>
                <c:pt idx="42">
                  <c:v>0.85999999999999988</c:v>
                </c:pt>
                <c:pt idx="43">
                  <c:v>0.87000000000000011</c:v>
                </c:pt>
                <c:pt idx="44">
                  <c:v>0.88499999999999979</c:v>
                </c:pt>
                <c:pt idx="45">
                  <c:v>0.89500000000000002</c:v>
                </c:pt>
                <c:pt idx="46">
                  <c:v>0.9049999999999998</c:v>
                </c:pt>
                <c:pt idx="47">
                  <c:v>0.91500000000000004</c:v>
                </c:pt>
                <c:pt idx="48">
                  <c:v>0.93000000000000016</c:v>
                </c:pt>
                <c:pt idx="49">
                  <c:v>0.94</c:v>
                </c:pt>
                <c:pt idx="50">
                  <c:v>0.94999999999999973</c:v>
                </c:pt>
                <c:pt idx="51">
                  <c:v>0.94999999999999973</c:v>
                </c:pt>
                <c:pt idx="52">
                  <c:v>0.96</c:v>
                </c:pt>
                <c:pt idx="53">
                  <c:v>0.9700000000000002</c:v>
                </c:pt>
                <c:pt idx="54">
                  <c:v>0.98</c:v>
                </c:pt>
                <c:pt idx="55">
                  <c:v>0.98999999999999977</c:v>
                </c:pt>
                <c:pt idx="56">
                  <c:v>1</c:v>
                </c:pt>
                <c:pt idx="57">
                  <c:v>1.0099999999999998</c:v>
                </c:pt>
                <c:pt idx="58">
                  <c:v>1.0150000000000001</c:v>
                </c:pt>
                <c:pt idx="59">
                  <c:v>1.0249999999999999</c:v>
                </c:pt>
                <c:pt idx="60">
                  <c:v>1.0349999999999997</c:v>
                </c:pt>
                <c:pt idx="61">
                  <c:v>1.0399999999999996</c:v>
                </c:pt>
                <c:pt idx="62">
                  <c:v>1.0449999999999995</c:v>
                </c:pt>
                <c:pt idx="63">
                  <c:v>1.0550000000000002</c:v>
                </c:pt>
                <c:pt idx="64">
                  <c:v>1.0649999999999999</c:v>
                </c:pt>
                <c:pt idx="65">
                  <c:v>1.0749999999999997</c:v>
                </c:pt>
                <c:pt idx="66">
                  <c:v>1.0899999999999999</c:v>
                </c:pt>
                <c:pt idx="67">
                  <c:v>1.0899999999999999</c:v>
                </c:pt>
                <c:pt idx="68">
                  <c:v>1.0950000000000002</c:v>
                </c:pt>
                <c:pt idx="69">
                  <c:v>1.105</c:v>
                </c:pt>
                <c:pt idx="70">
                  <c:v>1.1099999999999999</c:v>
                </c:pt>
                <c:pt idx="71">
                  <c:v>1.125</c:v>
                </c:pt>
                <c:pt idx="72">
                  <c:v>1.1249999999999996</c:v>
                </c:pt>
                <c:pt idx="73">
                  <c:v>1.1299999999999999</c:v>
                </c:pt>
                <c:pt idx="74">
                  <c:v>1.1400000000000001</c:v>
                </c:pt>
                <c:pt idx="75">
                  <c:v>1.1499999999999999</c:v>
                </c:pt>
                <c:pt idx="76">
                  <c:v>1.1599999999999997</c:v>
                </c:pt>
                <c:pt idx="77">
                  <c:v>1.1599999999999997</c:v>
                </c:pt>
                <c:pt idx="78">
                  <c:v>1.17</c:v>
                </c:pt>
                <c:pt idx="79">
                  <c:v>1.1800000000000002</c:v>
                </c:pt>
                <c:pt idx="80">
                  <c:v>1.1850000000000001</c:v>
                </c:pt>
                <c:pt idx="81">
                  <c:v>1.1850000000000001</c:v>
                </c:pt>
                <c:pt idx="82">
                  <c:v>1.1949999999999998</c:v>
                </c:pt>
                <c:pt idx="83">
                  <c:v>1.2050000000000001</c:v>
                </c:pt>
                <c:pt idx="84">
                  <c:v>1.2050000000000001</c:v>
                </c:pt>
                <c:pt idx="85">
                  <c:v>1.2149999999999999</c:v>
                </c:pt>
                <c:pt idx="86">
                  <c:v>1.2250000000000001</c:v>
                </c:pt>
                <c:pt idx="87">
                  <c:v>1.2250000000000001</c:v>
                </c:pt>
                <c:pt idx="88">
                  <c:v>1.2349999999999999</c:v>
                </c:pt>
                <c:pt idx="89">
                  <c:v>1.2349999999999999</c:v>
                </c:pt>
                <c:pt idx="90">
                  <c:v>1.2449999999999997</c:v>
                </c:pt>
                <c:pt idx="91">
                  <c:v>1.2549999999999999</c:v>
                </c:pt>
                <c:pt idx="92">
                  <c:v>1.2549999999999999</c:v>
                </c:pt>
                <c:pt idx="93">
                  <c:v>1.2650000000000001</c:v>
                </c:pt>
                <c:pt idx="94">
                  <c:v>1.27</c:v>
                </c:pt>
                <c:pt idx="95">
                  <c:v>1.27</c:v>
                </c:pt>
                <c:pt idx="96">
                  <c:v>1.2799999999999998</c:v>
                </c:pt>
                <c:pt idx="97">
                  <c:v>1.2849999999999997</c:v>
                </c:pt>
                <c:pt idx="98">
                  <c:v>1.2949999999999999</c:v>
                </c:pt>
                <c:pt idx="99">
                  <c:v>1.2999999999999998</c:v>
                </c:pt>
                <c:pt idx="100">
                  <c:v>1.3049999999999997</c:v>
                </c:pt>
                <c:pt idx="101">
                  <c:v>1.31</c:v>
                </c:pt>
                <c:pt idx="102">
                  <c:v>1.3149999999999999</c:v>
                </c:pt>
                <c:pt idx="103">
                  <c:v>1.3199999999999998</c:v>
                </c:pt>
                <c:pt idx="104">
                  <c:v>1.33</c:v>
                </c:pt>
                <c:pt idx="105">
                  <c:v>1.335</c:v>
                </c:pt>
                <c:pt idx="106">
                  <c:v>1.335</c:v>
                </c:pt>
                <c:pt idx="107">
                  <c:v>1.3399999999999999</c:v>
                </c:pt>
                <c:pt idx="108">
                  <c:v>1.3449999999999998</c:v>
                </c:pt>
                <c:pt idx="109">
                  <c:v>1.355</c:v>
                </c:pt>
                <c:pt idx="110">
                  <c:v>1.3599999999999999</c:v>
                </c:pt>
                <c:pt idx="111">
                  <c:v>1.3599999999999999</c:v>
                </c:pt>
                <c:pt idx="112">
                  <c:v>1.37</c:v>
                </c:pt>
                <c:pt idx="113">
                  <c:v>1.37</c:v>
                </c:pt>
                <c:pt idx="114">
                  <c:v>1.38</c:v>
                </c:pt>
                <c:pt idx="115">
                  <c:v>1.38</c:v>
                </c:pt>
                <c:pt idx="116">
                  <c:v>1.3899999999999997</c:v>
                </c:pt>
                <c:pt idx="117">
                  <c:v>1.3899999999999997</c:v>
                </c:pt>
                <c:pt idx="118">
                  <c:v>1.4</c:v>
                </c:pt>
                <c:pt idx="119">
                  <c:v>1.4</c:v>
                </c:pt>
                <c:pt idx="120">
                  <c:v>1.4100000000000001</c:v>
                </c:pt>
                <c:pt idx="121">
                  <c:v>1.4100000000000001</c:v>
                </c:pt>
                <c:pt idx="122">
                  <c:v>1.42</c:v>
                </c:pt>
                <c:pt idx="123">
                  <c:v>1.4249999999999998</c:v>
                </c:pt>
                <c:pt idx="124">
                  <c:v>1.4249999999999998</c:v>
                </c:pt>
                <c:pt idx="125">
                  <c:v>1.4299999999999997</c:v>
                </c:pt>
                <c:pt idx="126">
                  <c:v>1.4349999999999996</c:v>
                </c:pt>
                <c:pt idx="127">
                  <c:v>1.44</c:v>
                </c:pt>
                <c:pt idx="128">
                  <c:v>1.4500000000000002</c:v>
                </c:pt>
                <c:pt idx="129">
                  <c:v>1.4550000000000001</c:v>
                </c:pt>
                <c:pt idx="130">
                  <c:v>1.4550000000000001</c:v>
                </c:pt>
                <c:pt idx="131">
                  <c:v>1.4649999999999999</c:v>
                </c:pt>
                <c:pt idx="132">
                  <c:v>1.4649999999999999</c:v>
                </c:pt>
                <c:pt idx="133">
                  <c:v>1.4649999999999999</c:v>
                </c:pt>
                <c:pt idx="134">
                  <c:v>1.4649999999999999</c:v>
                </c:pt>
                <c:pt idx="135">
                  <c:v>1.4749999999999996</c:v>
                </c:pt>
                <c:pt idx="136">
                  <c:v>1.4849999999999999</c:v>
                </c:pt>
                <c:pt idx="137">
                  <c:v>1.4849999999999999</c:v>
                </c:pt>
                <c:pt idx="138">
                  <c:v>1.4900000000000002</c:v>
                </c:pt>
                <c:pt idx="139">
                  <c:v>1.4950000000000001</c:v>
                </c:pt>
                <c:pt idx="140">
                  <c:v>1.4950000000000001</c:v>
                </c:pt>
                <c:pt idx="141">
                  <c:v>1.5049999999999999</c:v>
                </c:pt>
                <c:pt idx="142">
                  <c:v>1.5049999999999999</c:v>
                </c:pt>
                <c:pt idx="143">
                  <c:v>1.5099999999999998</c:v>
                </c:pt>
                <c:pt idx="144">
                  <c:v>1.5149999999999997</c:v>
                </c:pt>
                <c:pt idx="145">
                  <c:v>1.5199999999999996</c:v>
                </c:pt>
                <c:pt idx="146">
                  <c:v>1.5199999999999996</c:v>
                </c:pt>
                <c:pt idx="147">
                  <c:v>1.5300000000000002</c:v>
                </c:pt>
                <c:pt idx="148">
                  <c:v>1.5300000000000002</c:v>
                </c:pt>
                <c:pt idx="149">
                  <c:v>1.5350000000000001</c:v>
                </c:pt>
                <c:pt idx="150">
                  <c:v>1.54</c:v>
                </c:pt>
                <c:pt idx="151">
                  <c:v>1.5449999999999999</c:v>
                </c:pt>
                <c:pt idx="152">
                  <c:v>1.5499999999999998</c:v>
                </c:pt>
                <c:pt idx="153">
                  <c:v>1.5549999999999997</c:v>
                </c:pt>
                <c:pt idx="154">
                  <c:v>1.5549999999999997</c:v>
                </c:pt>
                <c:pt idx="155">
                  <c:v>1.5599999999999996</c:v>
                </c:pt>
                <c:pt idx="156">
                  <c:v>1.5599999999999996</c:v>
                </c:pt>
                <c:pt idx="157">
                  <c:v>1.5699999999999998</c:v>
                </c:pt>
                <c:pt idx="158">
                  <c:v>1.5699999999999998</c:v>
                </c:pt>
                <c:pt idx="159">
                  <c:v>1.5699999999999998</c:v>
                </c:pt>
                <c:pt idx="160">
                  <c:v>1.58</c:v>
                </c:pt>
                <c:pt idx="161">
                  <c:v>1.585</c:v>
                </c:pt>
                <c:pt idx="162">
                  <c:v>1.5899999999999999</c:v>
                </c:pt>
                <c:pt idx="163">
                  <c:v>1.5899999999999999</c:v>
                </c:pt>
                <c:pt idx="164">
                  <c:v>1.5949999999999998</c:v>
                </c:pt>
                <c:pt idx="165">
                  <c:v>1.5949999999999998</c:v>
                </c:pt>
                <c:pt idx="166">
                  <c:v>1.5999999999999996</c:v>
                </c:pt>
                <c:pt idx="167">
                  <c:v>1.605</c:v>
                </c:pt>
                <c:pt idx="168">
                  <c:v>1.605</c:v>
                </c:pt>
                <c:pt idx="169">
                  <c:v>1.6099999999999999</c:v>
                </c:pt>
                <c:pt idx="170">
                  <c:v>1.6149999999999998</c:v>
                </c:pt>
                <c:pt idx="171">
                  <c:v>1.6149999999999998</c:v>
                </c:pt>
                <c:pt idx="172">
                  <c:v>1.625</c:v>
                </c:pt>
                <c:pt idx="173">
                  <c:v>1.625</c:v>
                </c:pt>
                <c:pt idx="174">
                  <c:v>1.6349999999999998</c:v>
                </c:pt>
                <c:pt idx="175">
                  <c:v>1.63</c:v>
                </c:pt>
                <c:pt idx="176">
                  <c:v>1.6399999999999997</c:v>
                </c:pt>
                <c:pt idx="177">
                  <c:v>1.645</c:v>
                </c:pt>
                <c:pt idx="178">
                  <c:v>1.645</c:v>
                </c:pt>
                <c:pt idx="179">
                  <c:v>1.65</c:v>
                </c:pt>
                <c:pt idx="180">
                  <c:v>1.65</c:v>
                </c:pt>
                <c:pt idx="181">
                  <c:v>1.6549999999999998</c:v>
                </c:pt>
                <c:pt idx="182">
                  <c:v>1.6600000000000001</c:v>
                </c:pt>
                <c:pt idx="183">
                  <c:v>1.665</c:v>
                </c:pt>
                <c:pt idx="184">
                  <c:v>1.665</c:v>
                </c:pt>
                <c:pt idx="185">
                  <c:v>1.665</c:v>
                </c:pt>
                <c:pt idx="186">
                  <c:v>1.67</c:v>
                </c:pt>
                <c:pt idx="187">
                  <c:v>1.6749999999999998</c:v>
                </c:pt>
                <c:pt idx="188">
                  <c:v>1.6799999999999997</c:v>
                </c:pt>
                <c:pt idx="189">
                  <c:v>1.6799999999999997</c:v>
                </c:pt>
                <c:pt idx="190">
                  <c:v>1.6850000000000001</c:v>
                </c:pt>
                <c:pt idx="191">
                  <c:v>1.6850000000000001</c:v>
                </c:pt>
                <c:pt idx="192">
                  <c:v>1.6949999999999998</c:v>
                </c:pt>
                <c:pt idx="193">
                  <c:v>1.6949999999999998</c:v>
                </c:pt>
                <c:pt idx="194">
                  <c:v>1.6999999999999997</c:v>
                </c:pt>
                <c:pt idx="195">
                  <c:v>1.7050000000000001</c:v>
                </c:pt>
                <c:pt idx="196">
                  <c:v>1.7050000000000001</c:v>
                </c:pt>
                <c:pt idx="197">
                  <c:v>1.7050000000000001</c:v>
                </c:pt>
                <c:pt idx="198">
                  <c:v>1.7149999999999999</c:v>
                </c:pt>
                <c:pt idx="199">
                  <c:v>1.7149999999999999</c:v>
                </c:pt>
                <c:pt idx="200">
                  <c:v>1.7149999999999999</c:v>
                </c:pt>
                <c:pt idx="201">
                  <c:v>1.7199999999999998</c:v>
                </c:pt>
                <c:pt idx="202">
                  <c:v>1.7249999999999996</c:v>
                </c:pt>
                <c:pt idx="203">
                  <c:v>1.7249999999999996</c:v>
                </c:pt>
                <c:pt idx="204">
                  <c:v>1.73</c:v>
                </c:pt>
                <c:pt idx="205">
                  <c:v>1.73</c:v>
                </c:pt>
                <c:pt idx="206">
                  <c:v>1.7349999999999999</c:v>
                </c:pt>
                <c:pt idx="207">
                  <c:v>1.7349999999999999</c:v>
                </c:pt>
                <c:pt idx="208">
                  <c:v>1.7450000000000001</c:v>
                </c:pt>
                <c:pt idx="209">
                  <c:v>1.7450000000000001</c:v>
                </c:pt>
                <c:pt idx="210">
                  <c:v>1.75</c:v>
                </c:pt>
                <c:pt idx="211">
                  <c:v>1.75</c:v>
                </c:pt>
                <c:pt idx="212">
                  <c:v>1.7549999999999999</c:v>
                </c:pt>
                <c:pt idx="213">
                  <c:v>1.7549999999999999</c:v>
                </c:pt>
                <c:pt idx="214">
                  <c:v>1.75</c:v>
                </c:pt>
                <c:pt idx="215">
                  <c:v>1.7599999999999998</c:v>
                </c:pt>
                <c:pt idx="216">
                  <c:v>1.77</c:v>
                </c:pt>
                <c:pt idx="217">
                  <c:v>1.77</c:v>
                </c:pt>
                <c:pt idx="218">
                  <c:v>1.7749999999999999</c:v>
                </c:pt>
                <c:pt idx="219">
                  <c:v>1.7749999999999999</c:v>
                </c:pt>
                <c:pt idx="220">
                  <c:v>1.7749999999999999</c:v>
                </c:pt>
                <c:pt idx="221">
                  <c:v>1.7799999999999998</c:v>
                </c:pt>
                <c:pt idx="222">
                  <c:v>1.7850000000000001</c:v>
                </c:pt>
                <c:pt idx="223">
                  <c:v>1.7799999999999998</c:v>
                </c:pt>
                <c:pt idx="224">
                  <c:v>1.79</c:v>
                </c:pt>
                <c:pt idx="225">
                  <c:v>1.79</c:v>
                </c:pt>
                <c:pt idx="226">
                  <c:v>1.7999999999999998</c:v>
                </c:pt>
                <c:pt idx="227">
                  <c:v>1.7999999999999998</c:v>
                </c:pt>
                <c:pt idx="228">
                  <c:v>1.7999999999999998</c:v>
                </c:pt>
                <c:pt idx="229">
                  <c:v>1.8050000000000002</c:v>
                </c:pt>
                <c:pt idx="230">
                  <c:v>1.81</c:v>
                </c:pt>
                <c:pt idx="231">
                  <c:v>1.8050000000000002</c:v>
                </c:pt>
                <c:pt idx="232">
                  <c:v>1.8149999999999999</c:v>
                </c:pt>
                <c:pt idx="233">
                  <c:v>1.8149999999999999</c:v>
                </c:pt>
                <c:pt idx="234">
                  <c:v>1.8149999999999999</c:v>
                </c:pt>
                <c:pt idx="235">
                  <c:v>1.8199999999999998</c:v>
                </c:pt>
                <c:pt idx="236">
                  <c:v>1.8199999999999998</c:v>
                </c:pt>
                <c:pt idx="237">
                  <c:v>1.8249999999999997</c:v>
                </c:pt>
                <c:pt idx="238">
                  <c:v>1.8249999999999997</c:v>
                </c:pt>
                <c:pt idx="239">
                  <c:v>1.8299999999999996</c:v>
                </c:pt>
                <c:pt idx="240">
                  <c:v>1.8349999999999995</c:v>
                </c:pt>
                <c:pt idx="241">
                  <c:v>1.8349999999999995</c:v>
                </c:pt>
                <c:pt idx="242">
                  <c:v>1.8399999999999999</c:v>
                </c:pt>
                <c:pt idx="243">
                  <c:v>1.8399999999999999</c:v>
                </c:pt>
                <c:pt idx="244">
                  <c:v>1.8450000000000002</c:v>
                </c:pt>
                <c:pt idx="245">
                  <c:v>1.8450000000000002</c:v>
                </c:pt>
                <c:pt idx="246">
                  <c:v>1.85</c:v>
                </c:pt>
                <c:pt idx="247">
                  <c:v>1.855</c:v>
                </c:pt>
                <c:pt idx="248">
                  <c:v>1.85</c:v>
                </c:pt>
                <c:pt idx="249">
                  <c:v>1.855</c:v>
                </c:pt>
                <c:pt idx="250">
                  <c:v>1.8649999999999998</c:v>
                </c:pt>
                <c:pt idx="251">
                  <c:v>1.8649999999999998</c:v>
                </c:pt>
                <c:pt idx="252">
                  <c:v>1.8649999999999998</c:v>
                </c:pt>
                <c:pt idx="253">
                  <c:v>1.8649999999999998</c:v>
                </c:pt>
                <c:pt idx="254">
                  <c:v>1.8699999999999997</c:v>
                </c:pt>
                <c:pt idx="255">
                  <c:v>1.8749999999999996</c:v>
                </c:pt>
                <c:pt idx="256">
                  <c:v>1.8749999999999996</c:v>
                </c:pt>
                <c:pt idx="257">
                  <c:v>1.8749999999999996</c:v>
                </c:pt>
                <c:pt idx="258">
                  <c:v>1.8749999999999996</c:v>
                </c:pt>
                <c:pt idx="259">
                  <c:v>1.8850000000000002</c:v>
                </c:pt>
                <c:pt idx="260">
                  <c:v>1.8850000000000002</c:v>
                </c:pt>
                <c:pt idx="261">
                  <c:v>1.8850000000000002</c:v>
                </c:pt>
                <c:pt idx="262">
                  <c:v>1.8900000000000001</c:v>
                </c:pt>
                <c:pt idx="263">
                  <c:v>1.8850000000000002</c:v>
                </c:pt>
                <c:pt idx="264">
                  <c:v>1.8900000000000001</c:v>
                </c:pt>
                <c:pt idx="265">
                  <c:v>1.895</c:v>
                </c:pt>
                <c:pt idx="266">
                  <c:v>1.9</c:v>
                </c:pt>
                <c:pt idx="267">
                  <c:v>1.9</c:v>
                </c:pt>
                <c:pt idx="268">
                  <c:v>1.9</c:v>
                </c:pt>
                <c:pt idx="269">
                  <c:v>1.9049999999999998</c:v>
                </c:pt>
                <c:pt idx="270">
                  <c:v>1.9049999999999998</c:v>
                </c:pt>
                <c:pt idx="271">
                  <c:v>1.9149999999999996</c:v>
                </c:pt>
                <c:pt idx="272">
                  <c:v>1.9149999999999996</c:v>
                </c:pt>
                <c:pt idx="273">
                  <c:v>1.9149999999999996</c:v>
                </c:pt>
                <c:pt idx="274">
                  <c:v>1.92</c:v>
                </c:pt>
                <c:pt idx="275">
                  <c:v>1.92</c:v>
                </c:pt>
                <c:pt idx="276">
                  <c:v>1.9250000000000003</c:v>
                </c:pt>
                <c:pt idx="277">
                  <c:v>1.9250000000000003</c:v>
                </c:pt>
                <c:pt idx="278">
                  <c:v>1.9250000000000003</c:v>
                </c:pt>
                <c:pt idx="279">
                  <c:v>1.9250000000000003</c:v>
                </c:pt>
                <c:pt idx="280">
                  <c:v>1.9300000000000002</c:v>
                </c:pt>
                <c:pt idx="281">
                  <c:v>1.9350000000000001</c:v>
                </c:pt>
                <c:pt idx="282">
                  <c:v>1.9350000000000001</c:v>
                </c:pt>
                <c:pt idx="283">
                  <c:v>1.94</c:v>
                </c:pt>
                <c:pt idx="284">
                  <c:v>1.94</c:v>
                </c:pt>
                <c:pt idx="285">
                  <c:v>1.94</c:v>
                </c:pt>
                <c:pt idx="286">
                  <c:v>1.9449999999999998</c:v>
                </c:pt>
                <c:pt idx="287">
                  <c:v>1.9499999999999997</c:v>
                </c:pt>
                <c:pt idx="288">
                  <c:v>1.9499999999999997</c:v>
                </c:pt>
                <c:pt idx="289">
                  <c:v>1.9599999999999995</c:v>
                </c:pt>
                <c:pt idx="290">
                  <c:v>1.9549999999999996</c:v>
                </c:pt>
                <c:pt idx="291">
                  <c:v>1.9499999999999997</c:v>
                </c:pt>
                <c:pt idx="292">
                  <c:v>1.9599999999999995</c:v>
                </c:pt>
                <c:pt idx="293">
                  <c:v>1.9649999999999999</c:v>
                </c:pt>
                <c:pt idx="294">
                  <c:v>1.9649999999999999</c:v>
                </c:pt>
                <c:pt idx="295">
                  <c:v>1.9649999999999999</c:v>
                </c:pt>
                <c:pt idx="296">
                  <c:v>1.9649999999999999</c:v>
                </c:pt>
                <c:pt idx="297">
                  <c:v>1.9700000000000002</c:v>
                </c:pt>
                <c:pt idx="298">
                  <c:v>1.9750000000000001</c:v>
                </c:pt>
                <c:pt idx="299">
                  <c:v>1.9750000000000001</c:v>
                </c:pt>
                <c:pt idx="300">
                  <c:v>1.98</c:v>
                </c:pt>
                <c:pt idx="301">
                  <c:v>1.9750000000000001</c:v>
                </c:pt>
                <c:pt idx="302">
                  <c:v>1.9849999999999999</c:v>
                </c:pt>
                <c:pt idx="303">
                  <c:v>1.98</c:v>
                </c:pt>
                <c:pt idx="304">
                  <c:v>1.98</c:v>
                </c:pt>
                <c:pt idx="305">
                  <c:v>1.9849999999999999</c:v>
                </c:pt>
                <c:pt idx="306">
                  <c:v>1.9849999999999999</c:v>
                </c:pt>
                <c:pt idx="307">
                  <c:v>1.9899999999999998</c:v>
                </c:pt>
                <c:pt idx="308">
                  <c:v>1.9949999999999997</c:v>
                </c:pt>
                <c:pt idx="309">
                  <c:v>1.9949999999999997</c:v>
                </c:pt>
                <c:pt idx="310">
                  <c:v>1.9999999999999996</c:v>
                </c:pt>
                <c:pt idx="311">
                  <c:v>1.9949999999999997</c:v>
                </c:pt>
                <c:pt idx="312">
                  <c:v>1.9999999999999996</c:v>
                </c:pt>
                <c:pt idx="313">
                  <c:v>2.0049999999999999</c:v>
                </c:pt>
                <c:pt idx="314">
                  <c:v>2.0100000000000002</c:v>
                </c:pt>
                <c:pt idx="315">
                  <c:v>2.0049999999999999</c:v>
                </c:pt>
                <c:pt idx="316">
                  <c:v>2.0100000000000002</c:v>
                </c:pt>
                <c:pt idx="317">
                  <c:v>2.02</c:v>
                </c:pt>
                <c:pt idx="318">
                  <c:v>2.0150000000000001</c:v>
                </c:pt>
                <c:pt idx="319">
                  <c:v>2.0150000000000001</c:v>
                </c:pt>
                <c:pt idx="320">
                  <c:v>2.0150000000000001</c:v>
                </c:pt>
                <c:pt idx="321">
                  <c:v>2.02</c:v>
                </c:pt>
                <c:pt idx="322">
                  <c:v>2.02</c:v>
                </c:pt>
                <c:pt idx="323">
                  <c:v>2.0249999999999999</c:v>
                </c:pt>
                <c:pt idx="324">
                  <c:v>2.0249999999999999</c:v>
                </c:pt>
                <c:pt idx="325">
                  <c:v>2.0249999999999999</c:v>
                </c:pt>
                <c:pt idx="326">
                  <c:v>2.0299999999999998</c:v>
                </c:pt>
                <c:pt idx="327">
                  <c:v>2.0349999999999997</c:v>
                </c:pt>
                <c:pt idx="328">
                  <c:v>2.0349999999999997</c:v>
                </c:pt>
                <c:pt idx="329">
                  <c:v>2.0349999999999997</c:v>
                </c:pt>
                <c:pt idx="330">
                  <c:v>2.0449999999999999</c:v>
                </c:pt>
                <c:pt idx="331">
                  <c:v>2.04</c:v>
                </c:pt>
                <c:pt idx="332">
                  <c:v>2.04</c:v>
                </c:pt>
                <c:pt idx="333">
                  <c:v>2.0449999999999999</c:v>
                </c:pt>
                <c:pt idx="334">
                  <c:v>2.0449999999999999</c:v>
                </c:pt>
                <c:pt idx="335">
                  <c:v>2.0499999999999998</c:v>
                </c:pt>
                <c:pt idx="336">
                  <c:v>2.0499999999999998</c:v>
                </c:pt>
                <c:pt idx="337">
                  <c:v>2.0549999999999997</c:v>
                </c:pt>
                <c:pt idx="338">
                  <c:v>2.0550000000000002</c:v>
                </c:pt>
                <c:pt idx="339">
                  <c:v>2.06</c:v>
                </c:pt>
                <c:pt idx="340">
                  <c:v>2.06</c:v>
                </c:pt>
                <c:pt idx="341">
                  <c:v>2.06</c:v>
                </c:pt>
                <c:pt idx="342">
                  <c:v>2.06</c:v>
                </c:pt>
                <c:pt idx="343">
                  <c:v>2.0649999999999999</c:v>
                </c:pt>
                <c:pt idx="344">
                  <c:v>2.0699999999999998</c:v>
                </c:pt>
                <c:pt idx="345">
                  <c:v>2.0699999999999998</c:v>
                </c:pt>
                <c:pt idx="346">
                  <c:v>2.0699999999999998</c:v>
                </c:pt>
                <c:pt idx="347">
                  <c:v>2.0699999999999998</c:v>
                </c:pt>
                <c:pt idx="348">
                  <c:v>2.0750000000000002</c:v>
                </c:pt>
                <c:pt idx="349">
                  <c:v>2.0749999999999997</c:v>
                </c:pt>
                <c:pt idx="350">
                  <c:v>2.0750000000000002</c:v>
                </c:pt>
                <c:pt idx="351">
                  <c:v>2.08</c:v>
                </c:pt>
                <c:pt idx="352">
                  <c:v>2.08</c:v>
                </c:pt>
                <c:pt idx="353">
                  <c:v>2.085</c:v>
                </c:pt>
                <c:pt idx="354">
                  <c:v>2.08</c:v>
                </c:pt>
                <c:pt idx="355">
                  <c:v>2.09</c:v>
                </c:pt>
                <c:pt idx="356">
                  <c:v>2.09</c:v>
                </c:pt>
                <c:pt idx="357">
                  <c:v>2.09</c:v>
                </c:pt>
                <c:pt idx="358">
                  <c:v>2.09</c:v>
                </c:pt>
                <c:pt idx="359">
                  <c:v>2.0949999999999998</c:v>
                </c:pt>
                <c:pt idx="360">
                  <c:v>2.0999999999999996</c:v>
                </c:pt>
                <c:pt idx="361">
                  <c:v>2.0999999999999996</c:v>
                </c:pt>
                <c:pt idx="362">
                  <c:v>2.0999999999999996</c:v>
                </c:pt>
                <c:pt idx="363">
                  <c:v>2.0999999999999996</c:v>
                </c:pt>
                <c:pt idx="364">
                  <c:v>2.0999999999999996</c:v>
                </c:pt>
                <c:pt idx="365">
                  <c:v>2.11</c:v>
                </c:pt>
                <c:pt idx="366">
                  <c:v>2.11</c:v>
                </c:pt>
                <c:pt idx="367">
                  <c:v>2.11</c:v>
                </c:pt>
                <c:pt idx="368">
                  <c:v>2.1150000000000002</c:v>
                </c:pt>
                <c:pt idx="369">
                  <c:v>2.1150000000000002</c:v>
                </c:pt>
                <c:pt idx="370">
                  <c:v>2.12</c:v>
                </c:pt>
                <c:pt idx="371">
                  <c:v>2.1150000000000002</c:v>
                </c:pt>
                <c:pt idx="372">
                  <c:v>2.125</c:v>
                </c:pt>
                <c:pt idx="373">
                  <c:v>2.125</c:v>
                </c:pt>
                <c:pt idx="374">
                  <c:v>2.125</c:v>
                </c:pt>
                <c:pt idx="375">
                  <c:v>2.125</c:v>
                </c:pt>
                <c:pt idx="376">
                  <c:v>2.125</c:v>
                </c:pt>
                <c:pt idx="377">
                  <c:v>2.125</c:v>
                </c:pt>
                <c:pt idx="378">
                  <c:v>2.13</c:v>
                </c:pt>
                <c:pt idx="379">
                  <c:v>2.13</c:v>
                </c:pt>
                <c:pt idx="380">
                  <c:v>2.1349999999999998</c:v>
                </c:pt>
                <c:pt idx="381">
                  <c:v>2.1349999999999998</c:v>
                </c:pt>
                <c:pt idx="382">
                  <c:v>2.1349999999999998</c:v>
                </c:pt>
                <c:pt idx="383">
                  <c:v>2.1349999999999998</c:v>
                </c:pt>
                <c:pt idx="384">
                  <c:v>2.1449999999999996</c:v>
                </c:pt>
                <c:pt idx="385">
                  <c:v>2.1449999999999996</c:v>
                </c:pt>
                <c:pt idx="386">
                  <c:v>2.1449999999999996</c:v>
                </c:pt>
                <c:pt idx="387">
                  <c:v>2.1449999999999996</c:v>
                </c:pt>
                <c:pt idx="388">
                  <c:v>2.1449999999999996</c:v>
                </c:pt>
                <c:pt idx="389">
                  <c:v>2.15</c:v>
                </c:pt>
                <c:pt idx="390">
                  <c:v>2.1550000000000002</c:v>
                </c:pt>
                <c:pt idx="391">
                  <c:v>2.15</c:v>
                </c:pt>
                <c:pt idx="392">
                  <c:v>2.1550000000000002</c:v>
                </c:pt>
                <c:pt idx="393">
                  <c:v>2.1550000000000002</c:v>
                </c:pt>
                <c:pt idx="394">
                  <c:v>2.16</c:v>
                </c:pt>
                <c:pt idx="395">
                  <c:v>2.1550000000000002</c:v>
                </c:pt>
                <c:pt idx="396">
                  <c:v>2.165</c:v>
                </c:pt>
                <c:pt idx="397">
                  <c:v>2.165</c:v>
                </c:pt>
                <c:pt idx="398">
                  <c:v>2.165</c:v>
                </c:pt>
                <c:pt idx="399">
                  <c:v>2.165</c:v>
                </c:pt>
                <c:pt idx="400">
                  <c:v>2.17</c:v>
                </c:pt>
                <c:pt idx="401">
                  <c:v>2.165</c:v>
                </c:pt>
                <c:pt idx="402">
                  <c:v>2.17</c:v>
                </c:pt>
                <c:pt idx="403">
                  <c:v>2.1749999999999998</c:v>
                </c:pt>
                <c:pt idx="404">
                  <c:v>2.1749999999999998</c:v>
                </c:pt>
                <c:pt idx="405">
                  <c:v>2.1749999999999998</c:v>
                </c:pt>
                <c:pt idx="406">
                  <c:v>2.1799999999999997</c:v>
                </c:pt>
                <c:pt idx="407">
                  <c:v>2.1799999999999997</c:v>
                </c:pt>
                <c:pt idx="408">
                  <c:v>2.1799999999999997</c:v>
                </c:pt>
                <c:pt idx="409">
                  <c:v>2.1849999999999996</c:v>
                </c:pt>
                <c:pt idx="410">
                  <c:v>2.1849999999999996</c:v>
                </c:pt>
                <c:pt idx="411">
                  <c:v>2.1899999999999995</c:v>
                </c:pt>
                <c:pt idx="412">
                  <c:v>2.1899999999999995</c:v>
                </c:pt>
                <c:pt idx="413">
                  <c:v>2.1899999999999995</c:v>
                </c:pt>
                <c:pt idx="414">
                  <c:v>2.1899999999999995</c:v>
                </c:pt>
                <c:pt idx="415">
                  <c:v>2.1899999999999995</c:v>
                </c:pt>
                <c:pt idx="416">
                  <c:v>2.2000000000000002</c:v>
                </c:pt>
                <c:pt idx="417">
                  <c:v>2.2000000000000002</c:v>
                </c:pt>
                <c:pt idx="418">
                  <c:v>2.2000000000000002</c:v>
                </c:pt>
                <c:pt idx="419">
                  <c:v>2.2000000000000002</c:v>
                </c:pt>
                <c:pt idx="420">
                  <c:v>2.2050000000000001</c:v>
                </c:pt>
                <c:pt idx="421">
                  <c:v>2.21</c:v>
                </c:pt>
                <c:pt idx="422">
                  <c:v>2.2050000000000001</c:v>
                </c:pt>
                <c:pt idx="423">
                  <c:v>2.21</c:v>
                </c:pt>
                <c:pt idx="424">
                  <c:v>2.2050000000000001</c:v>
                </c:pt>
                <c:pt idx="425">
                  <c:v>2.21</c:v>
                </c:pt>
                <c:pt idx="426">
                  <c:v>2.21</c:v>
                </c:pt>
                <c:pt idx="427">
                  <c:v>2.21</c:v>
                </c:pt>
                <c:pt idx="428">
                  <c:v>2.2149999999999999</c:v>
                </c:pt>
                <c:pt idx="429">
                  <c:v>2.2149999999999999</c:v>
                </c:pt>
                <c:pt idx="430">
                  <c:v>2.2149999999999999</c:v>
                </c:pt>
                <c:pt idx="431">
                  <c:v>2.2199999999999998</c:v>
                </c:pt>
                <c:pt idx="432">
                  <c:v>2.2249999999999996</c:v>
                </c:pt>
                <c:pt idx="433">
                  <c:v>2.2249999999999996</c:v>
                </c:pt>
                <c:pt idx="434">
                  <c:v>2.2299999999999995</c:v>
                </c:pt>
                <c:pt idx="435">
                  <c:v>2.2249999999999996</c:v>
                </c:pt>
                <c:pt idx="436">
                  <c:v>2.2299999999999995</c:v>
                </c:pt>
                <c:pt idx="437">
                  <c:v>2.2299999999999995</c:v>
                </c:pt>
                <c:pt idx="438">
                  <c:v>2.2299999999999995</c:v>
                </c:pt>
                <c:pt idx="439">
                  <c:v>2.2299999999999995</c:v>
                </c:pt>
                <c:pt idx="440">
                  <c:v>2.2299999999999995</c:v>
                </c:pt>
                <c:pt idx="441">
                  <c:v>2.2349999999999999</c:v>
                </c:pt>
                <c:pt idx="442">
                  <c:v>2.2349999999999999</c:v>
                </c:pt>
                <c:pt idx="443">
                  <c:v>2.2349999999999999</c:v>
                </c:pt>
                <c:pt idx="444">
                  <c:v>2.2400000000000002</c:v>
                </c:pt>
                <c:pt idx="445">
                  <c:v>2.2450000000000001</c:v>
                </c:pt>
                <c:pt idx="446">
                  <c:v>2.2400000000000002</c:v>
                </c:pt>
                <c:pt idx="447">
                  <c:v>2.2450000000000001</c:v>
                </c:pt>
                <c:pt idx="448">
                  <c:v>2.2450000000000001</c:v>
                </c:pt>
                <c:pt idx="449">
                  <c:v>2.2549999999999999</c:v>
                </c:pt>
                <c:pt idx="450">
                  <c:v>2.25</c:v>
                </c:pt>
                <c:pt idx="451">
                  <c:v>2.25</c:v>
                </c:pt>
                <c:pt idx="452">
                  <c:v>2.2549999999999999</c:v>
                </c:pt>
                <c:pt idx="453">
                  <c:v>2.2549999999999999</c:v>
                </c:pt>
                <c:pt idx="454">
                  <c:v>2.2549999999999999</c:v>
                </c:pt>
                <c:pt idx="455">
                  <c:v>2.2549999999999999</c:v>
                </c:pt>
                <c:pt idx="456">
                  <c:v>2.2549999999999999</c:v>
                </c:pt>
                <c:pt idx="457">
                  <c:v>2.2549999999999999</c:v>
                </c:pt>
                <c:pt idx="458">
                  <c:v>2.2599999999999998</c:v>
                </c:pt>
                <c:pt idx="459">
                  <c:v>2.2649999999999997</c:v>
                </c:pt>
                <c:pt idx="460">
                  <c:v>2.27</c:v>
                </c:pt>
                <c:pt idx="461">
                  <c:v>2.2649999999999997</c:v>
                </c:pt>
                <c:pt idx="462">
                  <c:v>2.2649999999999997</c:v>
                </c:pt>
                <c:pt idx="463">
                  <c:v>2.2649999999999997</c:v>
                </c:pt>
                <c:pt idx="464">
                  <c:v>2.2749999999999999</c:v>
                </c:pt>
                <c:pt idx="465">
                  <c:v>2.2749999999999999</c:v>
                </c:pt>
                <c:pt idx="466">
                  <c:v>2.2749999999999999</c:v>
                </c:pt>
                <c:pt idx="467">
                  <c:v>2.2749999999999999</c:v>
                </c:pt>
                <c:pt idx="468">
                  <c:v>2.2799999999999998</c:v>
                </c:pt>
                <c:pt idx="469">
                  <c:v>2.2799999999999998</c:v>
                </c:pt>
                <c:pt idx="470">
                  <c:v>2.2799999999999998</c:v>
                </c:pt>
                <c:pt idx="471">
                  <c:v>2.2850000000000001</c:v>
                </c:pt>
                <c:pt idx="472">
                  <c:v>2.2799999999999998</c:v>
                </c:pt>
                <c:pt idx="473">
                  <c:v>2.2850000000000001</c:v>
                </c:pt>
                <c:pt idx="474">
                  <c:v>2.2850000000000001</c:v>
                </c:pt>
                <c:pt idx="475">
                  <c:v>2.2850000000000001</c:v>
                </c:pt>
                <c:pt idx="476">
                  <c:v>2.29</c:v>
                </c:pt>
                <c:pt idx="477">
                  <c:v>2.29</c:v>
                </c:pt>
                <c:pt idx="478">
                  <c:v>2.29</c:v>
                </c:pt>
                <c:pt idx="479">
                  <c:v>2.29</c:v>
                </c:pt>
                <c:pt idx="480">
                  <c:v>2.29</c:v>
                </c:pt>
                <c:pt idx="481">
                  <c:v>2.3050000000000002</c:v>
                </c:pt>
                <c:pt idx="482">
                  <c:v>2.2949999999999999</c:v>
                </c:pt>
                <c:pt idx="483">
                  <c:v>2.2949999999999999</c:v>
                </c:pt>
                <c:pt idx="484">
                  <c:v>2.2999999999999998</c:v>
                </c:pt>
                <c:pt idx="485">
                  <c:v>2.2999999999999998</c:v>
                </c:pt>
                <c:pt idx="486">
                  <c:v>2.2999999999999998</c:v>
                </c:pt>
                <c:pt idx="487">
                  <c:v>2.2999999999999998</c:v>
                </c:pt>
                <c:pt idx="488">
                  <c:v>2.31</c:v>
                </c:pt>
                <c:pt idx="489">
                  <c:v>2.31</c:v>
                </c:pt>
                <c:pt idx="490">
                  <c:v>2.31</c:v>
                </c:pt>
                <c:pt idx="491">
                  <c:v>2.31</c:v>
                </c:pt>
                <c:pt idx="492">
                  <c:v>2.31</c:v>
                </c:pt>
                <c:pt idx="493">
                  <c:v>2.3149999999999999</c:v>
                </c:pt>
                <c:pt idx="494">
                  <c:v>2.3149999999999999</c:v>
                </c:pt>
                <c:pt idx="495">
                  <c:v>2.3199999999999998</c:v>
                </c:pt>
                <c:pt idx="496">
                  <c:v>2.3199999999999998</c:v>
                </c:pt>
                <c:pt idx="497">
                  <c:v>2.3199999999999998</c:v>
                </c:pt>
                <c:pt idx="498">
                  <c:v>2.3149999999999999</c:v>
                </c:pt>
                <c:pt idx="499">
                  <c:v>2.3199999999999998</c:v>
                </c:pt>
                <c:pt idx="500">
                  <c:v>2.3249999999999997</c:v>
                </c:pt>
                <c:pt idx="501">
                  <c:v>2.33</c:v>
                </c:pt>
                <c:pt idx="502">
                  <c:v>2.33</c:v>
                </c:pt>
                <c:pt idx="503">
                  <c:v>2.33</c:v>
                </c:pt>
                <c:pt idx="504">
                  <c:v>2.3249999999999997</c:v>
                </c:pt>
                <c:pt idx="505">
                  <c:v>2.335</c:v>
                </c:pt>
                <c:pt idx="506">
                  <c:v>2.335</c:v>
                </c:pt>
                <c:pt idx="507">
                  <c:v>2.33</c:v>
                </c:pt>
                <c:pt idx="508">
                  <c:v>2.335</c:v>
                </c:pt>
                <c:pt idx="509">
                  <c:v>2.335</c:v>
                </c:pt>
                <c:pt idx="510">
                  <c:v>2.34</c:v>
                </c:pt>
                <c:pt idx="511">
                  <c:v>2.335</c:v>
                </c:pt>
                <c:pt idx="512">
                  <c:v>2.34</c:v>
                </c:pt>
                <c:pt idx="513">
                  <c:v>2.3450000000000002</c:v>
                </c:pt>
                <c:pt idx="514">
                  <c:v>2.3450000000000002</c:v>
                </c:pt>
                <c:pt idx="515">
                  <c:v>2.3450000000000002</c:v>
                </c:pt>
                <c:pt idx="516">
                  <c:v>2.3450000000000002</c:v>
                </c:pt>
                <c:pt idx="517">
                  <c:v>2.35</c:v>
                </c:pt>
                <c:pt idx="518">
                  <c:v>2.35</c:v>
                </c:pt>
                <c:pt idx="519">
                  <c:v>2.355</c:v>
                </c:pt>
                <c:pt idx="520">
                  <c:v>2.355</c:v>
                </c:pt>
                <c:pt idx="521">
                  <c:v>2.355</c:v>
                </c:pt>
                <c:pt idx="522">
                  <c:v>2.36</c:v>
                </c:pt>
                <c:pt idx="523">
                  <c:v>2.35</c:v>
                </c:pt>
                <c:pt idx="524">
                  <c:v>2.355</c:v>
                </c:pt>
                <c:pt idx="525">
                  <c:v>2.3649999999999998</c:v>
                </c:pt>
                <c:pt idx="526">
                  <c:v>2.3649999999999998</c:v>
                </c:pt>
                <c:pt idx="527">
                  <c:v>2.3649999999999998</c:v>
                </c:pt>
                <c:pt idx="528">
                  <c:v>2.3649999999999998</c:v>
                </c:pt>
                <c:pt idx="529">
                  <c:v>2.3649999999999998</c:v>
                </c:pt>
                <c:pt idx="530">
                  <c:v>2.3699999999999997</c:v>
                </c:pt>
                <c:pt idx="531">
                  <c:v>2.3699999999999997</c:v>
                </c:pt>
                <c:pt idx="532">
                  <c:v>2.3749999999999996</c:v>
                </c:pt>
                <c:pt idx="533">
                  <c:v>2.3699999999999997</c:v>
                </c:pt>
                <c:pt idx="534">
                  <c:v>2.3749999999999996</c:v>
                </c:pt>
                <c:pt idx="535">
                  <c:v>2.3749999999999996</c:v>
                </c:pt>
                <c:pt idx="536">
                  <c:v>2.3749999999999996</c:v>
                </c:pt>
                <c:pt idx="537">
                  <c:v>2.3849999999999998</c:v>
                </c:pt>
                <c:pt idx="538">
                  <c:v>2.3850000000000002</c:v>
                </c:pt>
                <c:pt idx="539">
                  <c:v>2.375</c:v>
                </c:pt>
                <c:pt idx="540">
                  <c:v>2.38</c:v>
                </c:pt>
                <c:pt idx="541">
                  <c:v>2.3850000000000002</c:v>
                </c:pt>
                <c:pt idx="542">
                  <c:v>2.39</c:v>
                </c:pt>
                <c:pt idx="543">
                  <c:v>2.3850000000000002</c:v>
                </c:pt>
                <c:pt idx="544">
                  <c:v>2.3850000000000002</c:v>
                </c:pt>
                <c:pt idx="545">
                  <c:v>2.39</c:v>
                </c:pt>
                <c:pt idx="546">
                  <c:v>2.39</c:v>
                </c:pt>
                <c:pt idx="547">
                  <c:v>2.39</c:v>
                </c:pt>
                <c:pt idx="548">
                  <c:v>2.39</c:v>
                </c:pt>
                <c:pt idx="549">
                  <c:v>2.39</c:v>
                </c:pt>
                <c:pt idx="550">
                  <c:v>2.4</c:v>
                </c:pt>
                <c:pt idx="551">
                  <c:v>2.39</c:v>
                </c:pt>
                <c:pt idx="552">
                  <c:v>2.395</c:v>
                </c:pt>
                <c:pt idx="553">
                  <c:v>2.4</c:v>
                </c:pt>
                <c:pt idx="554">
                  <c:v>2.4</c:v>
                </c:pt>
                <c:pt idx="555">
                  <c:v>2.4</c:v>
                </c:pt>
                <c:pt idx="556">
                  <c:v>2.4</c:v>
                </c:pt>
                <c:pt idx="557">
                  <c:v>2.4</c:v>
                </c:pt>
                <c:pt idx="558">
                  <c:v>2.4</c:v>
                </c:pt>
                <c:pt idx="559">
                  <c:v>2.4099999999999997</c:v>
                </c:pt>
                <c:pt idx="560">
                  <c:v>2.4099999999999997</c:v>
                </c:pt>
                <c:pt idx="561">
                  <c:v>2.4099999999999997</c:v>
                </c:pt>
                <c:pt idx="562">
                  <c:v>2.4099999999999997</c:v>
                </c:pt>
                <c:pt idx="563">
                  <c:v>2.4099999999999997</c:v>
                </c:pt>
                <c:pt idx="564">
                  <c:v>2.4149999999999996</c:v>
                </c:pt>
                <c:pt idx="565">
                  <c:v>2.4149999999999996</c:v>
                </c:pt>
                <c:pt idx="566">
                  <c:v>2.4149999999999996</c:v>
                </c:pt>
                <c:pt idx="567">
                  <c:v>2.4199999999999995</c:v>
                </c:pt>
                <c:pt idx="568">
                  <c:v>2.4199999999999995</c:v>
                </c:pt>
                <c:pt idx="569">
                  <c:v>2.4199999999999995</c:v>
                </c:pt>
                <c:pt idx="570">
                  <c:v>2.4199999999999995</c:v>
                </c:pt>
                <c:pt idx="571">
                  <c:v>2.4249999999999994</c:v>
                </c:pt>
                <c:pt idx="572">
                  <c:v>2.4199999999999995</c:v>
                </c:pt>
                <c:pt idx="573">
                  <c:v>2.4299999999999997</c:v>
                </c:pt>
                <c:pt idx="574">
                  <c:v>2.4299999999999997</c:v>
                </c:pt>
                <c:pt idx="575">
                  <c:v>2.4299999999999997</c:v>
                </c:pt>
                <c:pt idx="576">
                  <c:v>2.4299999999999997</c:v>
                </c:pt>
                <c:pt idx="577">
                  <c:v>2.4299999999999993</c:v>
                </c:pt>
                <c:pt idx="578">
                  <c:v>2.4299999999999997</c:v>
                </c:pt>
                <c:pt idx="579">
                  <c:v>2.4299999999999997</c:v>
                </c:pt>
                <c:pt idx="580">
                  <c:v>2.4349999999999996</c:v>
                </c:pt>
                <c:pt idx="581">
                  <c:v>2.4349999999999996</c:v>
                </c:pt>
                <c:pt idx="582">
                  <c:v>2.4349999999999996</c:v>
                </c:pt>
                <c:pt idx="583">
                  <c:v>2.4349999999999996</c:v>
                </c:pt>
                <c:pt idx="584">
                  <c:v>2.4399999999999995</c:v>
                </c:pt>
                <c:pt idx="585">
                  <c:v>2.4450000000000003</c:v>
                </c:pt>
                <c:pt idx="586">
                  <c:v>2.4500000000000002</c:v>
                </c:pt>
                <c:pt idx="587">
                  <c:v>2.4400000000000004</c:v>
                </c:pt>
                <c:pt idx="588">
                  <c:v>2.4450000000000003</c:v>
                </c:pt>
                <c:pt idx="589">
                  <c:v>2.4450000000000003</c:v>
                </c:pt>
                <c:pt idx="590">
                  <c:v>2.4450000000000003</c:v>
                </c:pt>
                <c:pt idx="591">
                  <c:v>2.4450000000000003</c:v>
                </c:pt>
                <c:pt idx="592">
                  <c:v>2.4500000000000002</c:v>
                </c:pt>
                <c:pt idx="593">
                  <c:v>2.4500000000000002</c:v>
                </c:pt>
                <c:pt idx="594">
                  <c:v>2.4500000000000002</c:v>
                </c:pt>
                <c:pt idx="595">
                  <c:v>2.4500000000000002</c:v>
                </c:pt>
                <c:pt idx="596">
                  <c:v>2.4550000000000001</c:v>
                </c:pt>
                <c:pt idx="597">
                  <c:v>2.4550000000000001</c:v>
                </c:pt>
                <c:pt idx="598">
                  <c:v>2.4550000000000001</c:v>
                </c:pt>
                <c:pt idx="599">
                  <c:v>2.46</c:v>
                </c:pt>
                <c:pt idx="600">
                  <c:v>2.46</c:v>
                </c:pt>
                <c:pt idx="601">
                  <c:v>2.4649999999999999</c:v>
                </c:pt>
                <c:pt idx="602">
                  <c:v>2.4649999999999999</c:v>
                </c:pt>
                <c:pt idx="603">
                  <c:v>2.46</c:v>
                </c:pt>
                <c:pt idx="604">
                  <c:v>2.4649999999999999</c:v>
                </c:pt>
                <c:pt idx="605">
                  <c:v>2.4649999999999999</c:v>
                </c:pt>
                <c:pt idx="606">
                  <c:v>2.4649999999999999</c:v>
                </c:pt>
                <c:pt idx="607">
                  <c:v>2.4649999999999999</c:v>
                </c:pt>
                <c:pt idx="608">
                  <c:v>2.4649999999999999</c:v>
                </c:pt>
                <c:pt idx="609">
                  <c:v>2.4699999999999998</c:v>
                </c:pt>
                <c:pt idx="610">
                  <c:v>2.4699999999999998</c:v>
                </c:pt>
                <c:pt idx="611">
                  <c:v>2.4699999999999998</c:v>
                </c:pt>
                <c:pt idx="612">
                  <c:v>2.48</c:v>
                </c:pt>
                <c:pt idx="613">
                  <c:v>2.4750000000000001</c:v>
                </c:pt>
                <c:pt idx="614">
                  <c:v>2.4750000000000001</c:v>
                </c:pt>
                <c:pt idx="615">
                  <c:v>2.48</c:v>
                </c:pt>
                <c:pt idx="616">
                  <c:v>2.4750000000000001</c:v>
                </c:pt>
                <c:pt idx="617">
                  <c:v>2.4750000000000001</c:v>
                </c:pt>
                <c:pt idx="618">
                  <c:v>2.4750000000000001</c:v>
                </c:pt>
                <c:pt idx="619">
                  <c:v>2.4750000000000001</c:v>
                </c:pt>
                <c:pt idx="620">
                  <c:v>2.4849999999999999</c:v>
                </c:pt>
                <c:pt idx="621">
                  <c:v>2.4899999999999998</c:v>
                </c:pt>
                <c:pt idx="622">
                  <c:v>2.4849999999999999</c:v>
                </c:pt>
                <c:pt idx="623">
                  <c:v>2.4899999999999998</c:v>
                </c:pt>
                <c:pt idx="624">
                  <c:v>2.4899999999999998</c:v>
                </c:pt>
                <c:pt idx="625">
                  <c:v>2.4899999999999998</c:v>
                </c:pt>
                <c:pt idx="626">
                  <c:v>2.4949999999999997</c:v>
                </c:pt>
                <c:pt idx="627">
                  <c:v>2.4899999999999998</c:v>
                </c:pt>
                <c:pt idx="628">
                  <c:v>2.4949999999999997</c:v>
                </c:pt>
                <c:pt idx="629">
                  <c:v>2.4899999999999998</c:v>
                </c:pt>
                <c:pt idx="630">
                  <c:v>2.4899999999999998</c:v>
                </c:pt>
                <c:pt idx="631">
                  <c:v>2.4949999999999997</c:v>
                </c:pt>
                <c:pt idx="632">
                  <c:v>2.4899999999999998</c:v>
                </c:pt>
                <c:pt idx="633">
                  <c:v>2.4949999999999997</c:v>
                </c:pt>
                <c:pt idx="634">
                  <c:v>2.4999999999999996</c:v>
                </c:pt>
                <c:pt idx="635">
                  <c:v>2.4999999999999996</c:v>
                </c:pt>
                <c:pt idx="636">
                  <c:v>2.4949999999999997</c:v>
                </c:pt>
                <c:pt idx="637">
                  <c:v>2.4999999999999996</c:v>
                </c:pt>
                <c:pt idx="638">
                  <c:v>2.4899999999999998</c:v>
                </c:pt>
                <c:pt idx="639">
                  <c:v>2.4999999999999996</c:v>
                </c:pt>
                <c:pt idx="640">
                  <c:v>2.4999999999999996</c:v>
                </c:pt>
                <c:pt idx="641">
                  <c:v>2.5049999999999994</c:v>
                </c:pt>
                <c:pt idx="642">
                  <c:v>2.5049999999999994</c:v>
                </c:pt>
                <c:pt idx="643">
                  <c:v>2.5099999999999993</c:v>
                </c:pt>
                <c:pt idx="644">
                  <c:v>2.5099999999999993</c:v>
                </c:pt>
                <c:pt idx="645">
                  <c:v>2.5099999999999993</c:v>
                </c:pt>
                <c:pt idx="646">
                  <c:v>2.5099999999999993</c:v>
                </c:pt>
                <c:pt idx="647">
                  <c:v>2.5099999999999993</c:v>
                </c:pt>
                <c:pt idx="648">
                  <c:v>2.5150000000000001</c:v>
                </c:pt>
                <c:pt idx="649">
                  <c:v>2.5099999999999993</c:v>
                </c:pt>
                <c:pt idx="650">
                  <c:v>2.5150000000000001</c:v>
                </c:pt>
                <c:pt idx="651">
                  <c:v>2.5200000000000005</c:v>
                </c:pt>
                <c:pt idx="652">
                  <c:v>2.5200000000000005</c:v>
                </c:pt>
                <c:pt idx="653">
                  <c:v>2.5150000000000001</c:v>
                </c:pt>
                <c:pt idx="654">
                  <c:v>2.5200000000000005</c:v>
                </c:pt>
                <c:pt idx="655">
                  <c:v>2.5200000000000005</c:v>
                </c:pt>
                <c:pt idx="656">
                  <c:v>2.5200000000000005</c:v>
                </c:pt>
                <c:pt idx="657">
                  <c:v>2.5250000000000004</c:v>
                </c:pt>
                <c:pt idx="658">
                  <c:v>2.5250000000000004</c:v>
                </c:pt>
                <c:pt idx="659">
                  <c:v>2.5300000000000002</c:v>
                </c:pt>
                <c:pt idx="660">
                  <c:v>2.5250000000000004</c:v>
                </c:pt>
                <c:pt idx="661">
                  <c:v>2.5300000000000002</c:v>
                </c:pt>
                <c:pt idx="662">
                  <c:v>2.5300000000000002</c:v>
                </c:pt>
                <c:pt idx="663">
                  <c:v>2.5300000000000002</c:v>
                </c:pt>
                <c:pt idx="664">
                  <c:v>2.5350000000000001</c:v>
                </c:pt>
                <c:pt idx="665">
                  <c:v>2.5300000000000002</c:v>
                </c:pt>
                <c:pt idx="666">
                  <c:v>2.5300000000000002</c:v>
                </c:pt>
                <c:pt idx="667">
                  <c:v>2.5350000000000001</c:v>
                </c:pt>
                <c:pt idx="668">
                  <c:v>2.5350000000000001</c:v>
                </c:pt>
                <c:pt idx="669">
                  <c:v>2.5350000000000001</c:v>
                </c:pt>
                <c:pt idx="670">
                  <c:v>2.54</c:v>
                </c:pt>
                <c:pt idx="671">
                  <c:v>2.54</c:v>
                </c:pt>
                <c:pt idx="672">
                  <c:v>2.54</c:v>
                </c:pt>
                <c:pt idx="673">
                  <c:v>2.5449999999999999</c:v>
                </c:pt>
                <c:pt idx="674">
                  <c:v>2.54</c:v>
                </c:pt>
                <c:pt idx="675">
                  <c:v>2.5449999999999999</c:v>
                </c:pt>
                <c:pt idx="676">
                  <c:v>2.5449999999999999</c:v>
                </c:pt>
                <c:pt idx="677">
                  <c:v>2.5449999999999999</c:v>
                </c:pt>
                <c:pt idx="678">
                  <c:v>2.5449999999999999</c:v>
                </c:pt>
                <c:pt idx="679">
                  <c:v>2.5499999999999998</c:v>
                </c:pt>
                <c:pt idx="680">
                  <c:v>2.5499999999999998</c:v>
                </c:pt>
                <c:pt idx="681">
                  <c:v>2.5549999999999997</c:v>
                </c:pt>
                <c:pt idx="682">
                  <c:v>2.5549999999999997</c:v>
                </c:pt>
                <c:pt idx="683">
                  <c:v>2.5549999999999997</c:v>
                </c:pt>
                <c:pt idx="684">
                  <c:v>2.5549999999999997</c:v>
                </c:pt>
                <c:pt idx="685">
                  <c:v>2.5549999999999997</c:v>
                </c:pt>
                <c:pt idx="686">
                  <c:v>2.5549999999999997</c:v>
                </c:pt>
                <c:pt idx="687">
                  <c:v>2.5549999999999997</c:v>
                </c:pt>
                <c:pt idx="688">
                  <c:v>2.5549999999999997</c:v>
                </c:pt>
                <c:pt idx="689">
                  <c:v>2.56</c:v>
                </c:pt>
                <c:pt idx="690">
                  <c:v>2.5549999999999997</c:v>
                </c:pt>
                <c:pt idx="691">
                  <c:v>2.56</c:v>
                </c:pt>
                <c:pt idx="692">
                  <c:v>2.5599999999999996</c:v>
                </c:pt>
                <c:pt idx="693">
                  <c:v>2.5649999999999999</c:v>
                </c:pt>
                <c:pt idx="694">
                  <c:v>2.5649999999999999</c:v>
                </c:pt>
                <c:pt idx="695">
                  <c:v>2.5649999999999999</c:v>
                </c:pt>
                <c:pt idx="696">
                  <c:v>2.5649999999999999</c:v>
                </c:pt>
                <c:pt idx="697">
                  <c:v>2.5649999999999999</c:v>
                </c:pt>
                <c:pt idx="698">
                  <c:v>2.57</c:v>
                </c:pt>
                <c:pt idx="699">
                  <c:v>2.57</c:v>
                </c:pt>
                <c:pt idx="700">
                  <c:v>2.5649999999999999</c:v>
                </c:pt>
                <c:pt idx="701">
                  <c:v>2.57</c:v>
                </c:pt>
                <c:pt idx="702">
                  <c:v>2.5749999999999997</c:v>
                </c:pt>
                <c:pt idx="703">
                  <c:v>2.5749999999999997</c:v>
                </c:pt>
                <c:pt idx="704">
                  <c:v>2.5749999999999997</c:v>
                </c:pt>
                <c:pt idx="705">
                  <c:v>2.5799999999999996</c:v>
                </c:pt>
                <c:pt idx="706">
                  <c:v>2.5749999999999997</c:v>
                </c:pt>
                <c:pt idx="707">
                  <c:v>2.5749999999999997</c:v>
                </c:pt>
                <c:pt idx="708">
                  <c:v>2.5799999999999996</c:v>
                </c:pt>
                <c:pt idx="709">
                  <c:v>2.5849999999999995</c:v>
                </c:pt>
                <c:pt idx="710">
                  <c:v>2.5799999999999996</c:v>
                </c:pt>
                <c:pt idx="711">
                  <c:v>2.5849999999999995</c:v>
                </c:pt>
                <c:pt idx="712">
                  <c:v>2.5849999999999995</c:v>
                </c:pt>
                <c:pt idx="713">
                  <c:v>2.5799999999999996</c:v>
                </c:pt>
                <c:pt idx="714">
                  <c:v>2.5849999999999995</c:v>
                </c:pt>
                <c:pt idx="715">
                  <c:v>2.5849999999999995</c:v>
                </c:pt>
                <c:pt idx="716">
                  <c:v>2.5849999999999995</c:v>
                </c:pt>
                <c:pt idx="717">
                  <c:v>2.5849999999999995</c:v>
                </c:pt>
                <c:pt idx="718">
                  <c:v>2.5900000000000003</c:v>
                </c:pt>
                <c:pt idx="719">
                  <c:v>2.5900000000000003</c:v>
                </c:pt>
                <c:pt idx="720">
                  <c:v>2.5900000000000003</c:v>
                </c:pt>
                <c:pt idx="721">
                  <c:v>2.5900000000000003</c:v>
                </c:pt>
                <c:pt idx="722">
                  <c:v>2.5950000000000002</c:v>
                </c:pt>
                <c:pt idx="723">
                  <c:v>2.5950000000000002</c:v>
                </c:pt>
                <c:pt idx="724">
                  <c:v>2.5950000000000002</c:v>
                </c:pt>
                <c:pt idx="725">
                  <c:v>2.5950000000000002</c:v>
                </c:pt>
                <c:pt idx="726">
                  <c:v>2.5950000000000002</c:v>
                </c:pt>
                <c:pt idx="727">
                  <c:v>2.5950000000000002</c:v>
                </c:pt>
                <c:pt idx="728">
                  <c:v>2.6</c:v>
                </c:pt>
                <c:pt idx="729">
                  <c:v>2.6</c:v>
                </c:pt>
                <c:pt idx="730">
                  <c:v>2.6050000000000004</c:v>
                </c:pt>
                <c:pt idx="731">
                  <c:v>2.6</c:v>
                </c:pt>
                <c:pt idx="732">
                  <c:v>2.6050000000000004</c:v>
                </c:pt>
                <c:pt idx="733">
                  <c:v>2.6050000000000004</c:v>
                </c:pt>
                <c:pt idx="734">
                  <c:v>2.6050000000000004</c:v>
                </c:pt>
                <c:pt idx="735">
                  <c:v>2.6100000000000003</c:v>
                </c:pt>
                <c:pt idx="736">
                  <c:v>2.6050000000000004</c:v>
                </c:pt>
                <c:pt idx="737">
                  <c:v>2.6100000000000003</c:v>
                </c:pt>
                <c:pt idx="738">
                  <c:v>2.6100000000000003</c:v>
                </c:pt>
                <c:pt idx="739">
                  <c:v>2.6100000000000003</c:v>
                </c:pt>
                <c:pt idx="740">
                  <c:v>2.6150000000000002</c:v>
                </c:pt>
                <c:pt idx="741">
                  <c:v>2.6100000000000003</c:v>
                </c:pt>
                <c:pt idx="742">
                  <c:v>2.6150000000000002</c:v>
                </c:pt>
                <c:pt idx="743">
                  <c:v>2.62</c:v>
                </c:pt>
                <c:pt idx="744">
                  <c:v>2.6150000000000002</c:v>
                </c:pt>
                <c:pt idx="745">
                  <c:v>2.62</c:v>
                </c:pt>
                <c:pt idx="746">
                  <c:v>2.62</c:v>
                </c:pt>
                <c:pt idx="747">
                  <c:v>2.6150000000000002</c:v>
                </c:pt>
                <c:pt idx="748">
                  <c:v>2.62</c:v>
                </c:pt>
                <c:pt idx="749">
                  <c:v>2.62</c:v>
                </c:pt>
                <c:pt idx="750">
                  <c:v>2.62</c:v>
                </c:pt>
                <c:pt idx="751">
                  <c:v>2.625</c:v>
                </c:pt>
                <c:pt idx="752">
                  <c:v>2.625</c:v>
                </c:pt>
                <c:pt idx="753">
                  <c:v>2.625</c:v>
                </c:pt>
                <c:pt idx="754">
                  <c:v>2.63</c:v>
                </c:pt>
                <c:pt idx="755">
                  <c:v>2.63</c:v>
                </c:pt>
                <c:pt idx="756">
                  <c:v>2.63</c:v>
                </c:pt>
                <c:pt idx="757">
                  <c:v>2.63</c:v>
                </c:pt>
                <c:pt idx="758">
                  <c:v>2.625</c:v>
                </c:pt>
                <c:pt idx="759">
                  <c:v>2.63</c:v>
                </c:pt>
                <c:pt idx="760">
                  <c:v>2.63</c:v>
                </c:pt>
                <c:pt idx="761">
                  <c:v>2.6349999999999998</c:v>
                </c:pt>
                <c:pt idx="762">
                  <c:v>2.6349999999999998</c:v>
                </c:pt>
                <c:pt idx="763">
                  <c:v>2.6399999999999997</c:v>
                </c:pt>
                <c:pt idx="764">
                  <c:v>2.6399999999999997</c:v>
                </c:pt>
                <c:pt idx="765">
                  <c:v>2.6399999999999997</c:v>
                </c:pt>
                <c:pt idx="766">
                  <c:v>2.6399999999999997</c:v>
                </c:pt>
                <c:pt idx="767">
                  <c:v>2.6399999999999997</c:v>
                </c:pt>
                <c:pt idx="768">
                  <c:v>2.6449999999999996</c:v>
                </c:pt>
                <c:pt idx="769">
                  <c:v>2.6399999999999997</c:v>
                </c:pt>
                <c:pt idx="770">
                  <c:v>2.6449999999999996</c:v>
                </c:pt>
                <c:pt idx="771">
                  <c:v>2.6399999999999997</c:v>
                </c:pt>
                <c:pt idx="772">
                  <c:v>2.6449999999999996</c:v>
                </c:pt>
                <c:pt idx="773">
                  <c:v>2.6399999999999997</c:v>
                </c:pt>
                <c:pt idx="774">
                  <c:v>2.6399999999999997</c:v>
                </c:pt>
                <c:pt idx="775">
                  <c:v>2.6499999999999995</c:v>
                </c:pt>
                <c:pt idx="776">
                  <c:v>2.6499999999999995</c:v>
                </c:pt>
                <c:pt idx="777">
                  <c:v>2.6499999999999995</c:v>
                </c:pt>
                <c:pt idx="778">
                  <c:v>2.6549999999999994</c:v>
                </c:pt>
                <c:pt idx="779">
                  <c:v>2.6499999999999995</c:v>
                </c:pt>
                <c:pt idx="780">
                  <c:v>2.6499999999999995</c:v>
                </c:pt>
                <c:pt idx="781">
                  <c:v>2.6549999999999994</c:v>
                </c:pt>
                <c:pt idx="782">
                  <c:v>2.6549999999999994</c:v>
                </c:pt>
                <c:pt idx="783">
                  <c:v>2.6549999999999994</c:v>
                </c:pt>
                <c:pt idx="784">
                  <c:v>2.6549999999999994</c:v>
                </c:pt>
                <c:pt idx="785">
                  <c:v>2.6499999999999995</c:v>
                </c:pt>
                <c:pt idx="786">
                  <c:v>2.6549999999999994</c:v>
                </c:pt>
                <c:pt idx="787">
                  <c:v>2.6549999999999994</c:v>
                </c:pt>
                <c:pt idx="788">
                  <c:v>2.6599999999999993</c:v>
                </c:pt>
                <c:pt idx="789">
                  <c:v>2.6649999999999991</c:v>
                </c:pt>
                <c:pt idx="790">
                  <c:v>2.6599999999999993</c:v>
                </c:pt>
                <c:pt idx="791">
                  <c:v>2.6599999999999993</c:v>
                </c:pt>
                <c:pt idx="792">
                  <c:v>2.6649999999999991</c:v>
                </c:pt>
                <c:pt idx="793">
                  <c:v>2.669999999999999</c:v>
                </c:pt>
                <c:pt idx="794">
                  <c:v>2.6649999999999991</c:v>
                </c:pt>
                <c:pt idx="795">
                  <c:v>2.6649999999999991</c:v>
                </c:pt>
                <c:pt idx="796">
                  <c:v>2.669999999999999</c:v>
                </c:pt>
                <c:pt idx="797">
                  <c:v>2.6649999999999991</c:v>
                </c:pt>
                <c:pt idx="798">
                  <c:v>2.669999999999999</c:v>
                </c:pt>
                <c:pt idx="799">
                  <c:v>2.6749999999999998</c:v>
                </c:pt>
                <c:pt idx="800">
                  <c:v>2.6749999999999998</c:v>
                </c:pt>
                <c:pt idx="801">
                  <c:v>2.6799999999999997</c:v>
                </c:pt>
                <c:pt idx="802">
                  <c:v>2.6849999999999996</c:v>
                </c:pt>
                <c:pt idx="803">
                  <c:v>2.6649999999999991</c:v>
                </c:pt>
                <c:pt idx="804">
                  <c:v>2.6749999999999998</c:v>
                </c:pt>
                <c:pt idx="805">
                  <c:v>2.6799999999999997</c:v>
                </c:pt>
                <c:pt idx="806">
                  <c:v>2.6799999999999997</c:v>
                </c:pt>
                <c:pt idx="807">
                  <c:v>2.6850000000000005</c:v>
                </c:pt>
                <c:pt idx="808">
                  <c:v>2.6749999999999998</c:v>
                </c:pt>
                <c:pt idx="809">
                  <c:v>2.6850000000000005</c:v>
                </c:pt>
                <c:pt idx="810">
                  <c:v>2.6850000000000005</c:v>
                </c:pt>
                <c:pt idx="811">
                  <c:v>2.6800000000000006</c:v>
                </c:pt>
                <c:pt idx="812">
                  <c:v>2.6799999999999997</c:v>
                </c:pt>
                <c:pt idx="813">
                  <c:v>2.6850000000000005</c:v>
                </c:pt>
                <c:pt idx="814">
                  <c:v>2.6850000000000005</c:v>
                </c:pt>
                <c:pt idx="815">
                  <c:v>2.6850000000000005</c:v>
                </c:pt>
                <c:pt idx="816">
                  <c:v>2.6950000000000003</c:v>
                </c:pt>
                <c:pt idx="817">
                  <c:v>2.6900000000000004</c:v>
                </c:pt>
                <c:pt idx="818">
                  <c:v>2.6900000000000004</c:v>
                </c:pt>
                <c:pt idx="819">
                  <c:v>2.6900000000000004</c:v>
                </c:pt>
                <c:pt idx="820">
                  <c:v>2.6950000000000003</c:v>
                </c:pt>
                <c:pt idx="821">
                  <c:v>2.6950000000000003</c:v>
                </c:pt>
                <c:pt idx="822">
                  <c:v>2.6950000000000003</c:v>
                </c:pt>
                <c:pt idx="823">
                  <c:v>2.6950000000000003</c:v>
                </c:pt>
                <c:pt idx="824">
                  <c:v>2.6950000000000003</c:v>
                </c:pt>
                <c:pt idx="825">
                  <c:v>2.6950000000000003</c:v>
                </c:pt>
                <c:pt idx="826">
                  <c:v>2.6950000000000003</c:v>
                </c:pt>
                <c:pt idx="827">
                  <c:v>2.6950000000000003</c:v>
                </c:pt>
                <c:pt idx="828">
                  <c:v>2.7050000000000001</c:v>
                </c:pt>
                <c:pt idx="829">
                  <c:v>2.7050000000000001</c:v>
                </c:pt>
                <c:pt idx="830">
                  <c:v>2.7050000000000001</c:v>
                </c:pt>
                <c:pt idx="831">
                  <c:v>2.7050000000000001</c:v>
                </c:pt>
                <c:pt idx="832">
                  <c:v>2.7050000000000001</c:v>
                </c:pt>
                <c:pt idx="833">
                  <c:v>2.7050000000000001</c:v>
                </c:pt>
                <c:pt idx="834">
                  <c:v>2.7050000000000001</c:v>
                </c:pt>
                <c:pt idx="835">
                  <c:v>2.7050000000000001</c:v>
                </c:pt>
                <c:pt idx="836">
                  <c:v>2.7050000000000001</c:v>
                </c:pt>
                <c:pt idx="837">
                  <c:v>2.7149999999999999</c:v>
                </c:pt>
                <c:pt idx="838">
                  <c:v>2.7050000000000001</c:v>
                </c:pt>
                <c:pt idx="839">
                  <c:v>2.7149999999999999</c:v>
                </c:pt>
                <c:pt idx="840">
                  <c:v>2.71</c:v>
                </c:pt>
                <c:pt idx="841">
                  <c:v>2.7149999999999999</c:v>
                </c:pt>
                <c:pt idx="842">
                  <c:v>2.7149999999999999</c:v>
                </c:pt>
                <c:pt idx="843">
                  <c:v>2.7249999999999996</c:v>
                </c:pt>
                <c:pt idx="844">
                  <c:v>2.7149999999999999</c:v>
                </c:pt>
                <c:pt idx="845">
                  <c:v>2.7149999999999999</c:v>
                </c:pt>
                <c:pt idx="846">
                  <c:v>2.7149999999999999</c:v>
                </c:pt>
                <c:pt idx="847">
                  <c:v>2.7199999999999998</c:v>
                </c:pt>
                <c:pt idx="848">
                  <c:v>2.7199999999999998</c:v>
                </c:pt>
                <c:pt idx="849">
                  <c:v>2.7199999999999998</c:v>
                </c:pt>
                <c:pt idx="850">
                  <c:v>2.7199999999999998</c:v>
                </c:pt>
                <c:pt idx="851">
                  <c:v>2.7249999999999996</c:v>
                </c:pt>
                <c:pt idx="852">
                  <c:v>2.7249999999999996</c:v>
                </c:pt>
                <c:pt idx="853">
                  <c:v>2.7199999999999998</c:v>
                </c:pt>
                <c:pt idx="854">
                  <c:v>2.7249999999999996</c:v>
                </c:pt>
                <c:pt idx="855">
                  <c:v>2.7299999999999995</c:v>
                </c:pt>
                <c:pt idx="856">
                  <c:v>2.7249999999999996</c:v>
                </c:pt>
                <c:pt idx="857">
                  <c:v>2.7299999999999995</c:v>
                </c:pt>
                <c:pt idx="858">
                  <c:v>2.7249999999999996</c:v>
                </c:pt>
                <c:pt idx="859">
                  <c:v>2.7249999999999996</c:v>
                </c:pt>
                <c:pt idx="860">
                  <c:v>2.7249999999999996</c:v>
                </c:pt>
                <c:pt idx="861">
                  <c:v>2.7299999999999995</c:v>
                </c:pt>
                <c:pt idx="862">
                  <c:v>2.7349999999999994</c:v>
                </c:pt>
                <c:pt idx="863">
                  <c:v>2.7299999999999995</c:v>
                </c:pt>
                <c:pt idx="864">
                  <c:v>2.7349999999999994</c:v>
                </c:pt>
                <c:pt idx="865">
                  <c:v>2.7349999999999994</c:v>
                </c:pt>
                <c:pt idx="866">
                  <c:v>2.7349999999999994</c:v>
                </c:pt>
                <c:pt idx="867">
                  <c:v>2.7449999999999992</c:v>
                </c:pt>
                <c:pt idx="868">
                  <c:v>2.7299999999999995</c:v>
                </c:pt>
                <c:pt idx="869">
                  <c:v>2.7349999999999994</c:v>
                </c:pt>
                <c:pt idx="870">
                  <c:v>2.7399999999999993</c:v>
                </c:pt>
                <c:pt idx="871">
                  <c:v>2.7399999999999993</c:v>
                </c:pt>
                <c:pt idx="872">
                  <c:v>2.7399999999999993</c:v>
                </c:pt>
                <c:pt idx="873">
                  <c:v>2.7399999999999993</c:v>
                </c:pt>
                <c:pt idx="874">
                  <c:v>2.7399999999999993</c:v>
                </c:pt>
                <c:pt idx="875">
                  <c:v>2.75</c:v>
                </c:pt>
                <c:pt idx="876">
                  <c:v>2.7399999999999993</c:v>
                </c:pt>
                <c:pt idx="877">
                  <c:v>2.7449999999999992</c:v>
                </c:pt>
                <c:pt idx="878">
                  <c:v>2.7449999999999992</c:v>
                </c:pt>
                <c:pt idx="879">
                  <c:v>2.7449999999999992</c:v>
                </c:pt>
                <c:pt idx="880">
                  <c:v>2.75</c:v>
                </c:pt>
                <c:pt idx="881">
                  <c:v>2.7449999999999992</c:v>
                </c:pt>
                <c:pt idx="882">
                  <c:v>2.75</c:v>
                </c:pt>
                <c:pt idx="883">
                  <c:v>2.75</c:v>
                </c:pt>
                <c:pt idx="884">
                  <c:v>2.75</c:v>
                </c:pt>
                <c:pt idx="885">
                  <c:v>2.75</c:v>
                </c:pt>
                <c:pt idx="886">
                  <c:v>2.75</c:v>
                </c:pt>
                <c:pt idx="887">
                  <c:v>2.75</c:v>
                </c:pt>
                <c:pt idx="888">
                  <c:v>2.7549999999999999</c:v>
                </c:pt>
                <c:pt idx="889">
                  <c:v>2.76</c:v>
                </c:pt>
                <c:pt idx="890">
                  <c:v>2.76</c:v>
                </c:pt>
                <c:pt idx="891">
                  <c:v>2.76</c:v>
                </c:pt>
                <c:pt idx="892">
                  <c:v>2.7549999999999999</c:v>
                </c:pt>
                <c:pt idx="893">
                  <c:v>2.75</c:v>
                </c:pt>
                <c:pt idx="894">
                  <c:v>2.76</c:v>
                </c:pt>
                <c:pt idx="895">
                  <c:v>2.7549999999999999</c:v>
                </c:pt>
                <c:pt idx="896">
                  <c:v>2.7649999999999997</c:v>
                </c:pt>
                <c:pt idx="897">
                  <c:v>2.7650000000000006</c:v>
                </c:pt>
                <c:pt idx="898">
                  <c:v>2.7649999999999997</c:v>
                </c:pt>
                <c:pt idx="899">
                  <c:v>2.7649999999999997</c:v>
                </c:pt>
                <c:pt idx="900">
                  <c:v>2.76</c:v>
                </c:pt>
                <c:pt idx="901">
                  <c:v>2.7650000000000006</c:v>
                </c:pt>
                <c:pt idx="902">
                  <c:v>2.7649999999999997</c:v>
                </c:pt>
                <c:pt idx="903">
                  <c:v>2.7649999999999997</c:v>
                </c:pt>
                <c:pt idx="904">
                  <c:v>2.7700000000000005</c:v>
                </c:pt>
                <c:pt idx="905">
                  <c:v>2.7700000000000005</c:v>
                </c:pt>
                <c:pt idx="906">
                  <c:v>2.7700000000000005</c:v>
                </c:pt>
                <c:pt idx="907">
                  <c:v>2.7750000000000004</c:v>
                </c:pt>
                <c:pt idx="908">
                  <c:v>2.7750000000000004</c:v>
                </c:pt>
                <c:pt idx="909">
                  <c:v>2.7700000000000005</c:v>
                </c:pt>
                <c:pt idx="910">
                  <c:v>2.7700000000000005</c:v>
                </c:pt>
                <c:pt idx="911">
                  <c:v>2.7750000000000004</c:v>
                </c:pt>
                <c:pt idx="912">
                  <c:v>2.7750000000000004</c:v>
                </c:pt>
                <c:pt idx="913">
                  <c:v>2.7750000000000004</c:v>
                </c:pt>
                <c:pt idx="914">
                  <c:v>2.7800000000000002</c:v>
                </c:pt>
                <c:pt idx="915">
                  <c:v>2.7800000000000002</c:v>
                </c:pt>
                <c:pt idx="916">
                  <c:v>2.7800000000000002</c:v>
                </c:pt>
                <c:pt idx="917">
                  <c:v>2.7800000000000002</c:v>
                </c:pt>
                <c:pt idx="918">
                  <c:v>2.7800000000000002</c:v>
                </c:pt>
                <c:pt idx="919">
                  <c:v>2.7800000000000002</c:v>
                </c:pt>
                <c:pt idx="920">
                  <c:v>2.7800000000000002</c:v>
                </c:pt>
                <c:pt idx="921">
                  <c:v>2.7800000000000002</c:v>
                </c:pt>
                <c:pt idx="922">
                  <c:v>2.7850000000000001</c:v>
                </c:pt>
                <c:pt idx="923">
                  <c:v>2.7800000000000002</c:v>
                </c:pt>
                <c:pt idx="924">
                  <c:v>2.7850000000000001</c:v>
                </c:pt>
                <c:pt idx="925">
                  <c:v>2.7850000000000001</c:v>
                </c:pt>
                <c:pt idx="926">
                  <c:v>2.79</c:v>
                </c:pt>
                <c:pt idx="927">
                  <c:v>2.7949999999999999</c:v>
                </c:pt>
                <c:pt idx="928">
                  <c:v>2.7850000000000001</c:v>
                </c:pt>
                <c:pt idx="929">
                  <c:v>2.79</c:v>
                </c:pt>
                <c:pt idx="930">
                  <c:v>2.79</c:v>
                </c:pt>
                <c:pt idx="931">
                  <c:v>2.79</c:v>
                </c:pt>
                <c:pt idx="932">
                  <c:v>2.79</c:v>
                </c:pt>
                <c:pt idx="933">
                  <c:v>2.7949999999999999</c:v>
                </c:pt>
                <c:pt idx="934">
                  <c:v>2.7949999999999999</c:v>
                </c:pt>
                <c:pt idx="935">
                  <c:v>2.7949999999999999</c:v>
                </c:pt>
                <c:pt idx="936">
                  <c:v>2.8</c:v>
                </c:pt>
                <c:pt idx="937">
                  <c:v>2.8</c:v>
                </c:pt>
                <c:pt idx="938">
                  <c:v>2.7949999999999999</c:v>
                </c:pt>
                <c:pt idx="939">
                  <c:v>2.8</c:v>
                </c:pt>
                <c:pt idx="940">
                  <c:v>2.7949999999999999</c:v>
                </c:pt>
                <c:pt idx="941">
                  <c:v>2.8</c:v>
                </c:pt>
                <c:pt idx="942">
                  <c:v>2.8</c:v>
                </c:pt>
                <c:pt idx="943">
                  <c:v>2.8</c:v>
                </c:pt>
                <c:pt idx="944">
                  <c:v>2.8049999999999997</c:v>
                </c:pt>
                <c:pt idx="945">
                  <c:v>2.8049999999999997</c:v>
                </c:pt>
                <c:pt idx="946">
                  <c:v>2.8049999999999997</c:v>
                </c:pt>
                <c:pt idx="947">
                  <c:v>2.8099999999999996</c:v>
                </c:pt>
                <c:pt idx="948">
                  <c:v>2.8049999999999997</c:v>
                </c:pt>
                <c:pt idx="949">
                  <c:v>2.8049999999999997</c:v>
                </c:pt>
                <c:pt idx="950">
                  <c:v>2.8049999999999997</c:v>
                </c:pt>
                <c:pt idx="951">
                  <c:v>2.8049999999999997</c:v>
                </c:pt>
                <c:pt idx="952">
                  <c:v>2.8099999999999996</c:v>
                </c:pt>
                <c:pt idx="953">
                  <c:v>2.8099999999999996</c:v>
                </c:pt>
                <c:pt idx="954">
                  <c:v>2.8049999999999997</c:v>
                </c:pt>
                <c:pt idx="955">
                  <c:v>2.8149999999999995</c:v>
                </c:pt>
                <c:pt idx="956">
                  <c:v>2.8099999999999996</c:v>
                </c:pt>
                <c:pt idx="957">
                  <c:v>2.8099999999999996</c:v>
                </c:pt>
                <c:pt idx="958">
                  <c:v>2.8149999999999995</c:v>
                </c:pt>
                <c:pt idx="959">
                  <c:v>2.8149999999999995</c:v>
                </c:pt>
                <c:pt idx="960">
                  <c:v>2.8149999999999995</c:v>
                </c:pt>
                <c:pt idx="961">
                  <c:v>2.8199999999999994</c:v>
                </c:pt>
                <c:pt idx="962">
                  <c:v>2.8149999999999995</c:v>
                </c:pt>
                <c:pt idx="963">
                  <c:v>2.8149999999999995</c:v>
                </c:pt>
                <c:pt idx="964">
                  <c:v>2.8199999999999994</c:v>
                </c:pt>
                <c:pt idx="965">
                  <c:v>2.8149999999999995</c:v>
                </c:pt>
                <c:pt idx="966">
                  <c:v>2.8149999999999995</c:v>
                </c:pt>
                <c:pt idx="967">
                  <c:v>2.8199999999999994</c:v>
                </c:pt>
                <c:pt idx="968">
                  <c:v>2.8250000000000002</c:v>
                </c:pt>
                <c:pt idx="969">
                  <c:v>2.8200000000000003</c:v>
                </c:pt>
                <c:pt idx="970">
                  <c:v>2.8250000000000002</c:v>
                </c:pt>
                <c:pt idx="971">
                  <c:v>2.83</c:v>
                </c:pt>
                <c:pt idx="972">
                  <c:v>2.8250000000000002</c:v>
                </c:pt>
                <c:pt idx="973">
                  <c:v>2.83</c:v>
                </c:pt>
                <c:pt idx="974">
                  <c:v>2.8250000000000002</c:v>
                </c:pt>
                <c:pt idx="975">
                  <c:v>2.8250000000000002</c:v>
                </c:pt>
                <c:pt idx="976">
                  <c:v>2.8250000000000002</c:v>
                </c:pt>
                <c:pt idx="977">
                  <c:v>2.8250000000000002</c:v>
                </c:pt>
                <c:pt idx="978">
                  <c:v>2.83</c:v>
                </c:pt>
                <c:pt idx="979">
                  <c:v>2.8250000000000002</c:v>
                </c:pt>
                <c:pt idx="980">
                  <c:v>2.835</c:v>
                </c:pt>
                <c:pt idx="981">
                  <c:v>2.835</c:v>
                </c:pt>
                <c:pt idx="982">
                  <c:v>2.83</c:v>
                </c:pt>
                <c:pt idx="983">
                  <c:v>2.835</c:v>
                </c:pt>
                <c:pt idx="984">
                  <c:v>2.835</c:v>
                </c:pt>
                <c:pt idx="985">
                  <c:v>2.835</c:v>
                </c:pt>
                <c:pt idx="986">
                  <c:v>2.835</c:v>
                </c:pt>
                <c:pt idx="987">
                  <c:v>2.84</c:v>
                </c:pt>
                <c:pt idx="988">
                  <c:v>2.835</c:v>
                </c:pt>
                <c:pt idx="989">
                  <c:v>2.835</c:v>
                </c:pt>
                <c:pt idx="990">
                  <c:v>2.835</c:v>
                </c:pt>
                <c:pt idx="991">
                  <c:v>2.835</c:v>
                </c:pt>
                <c:pt idx="992">
                  <c:v>2.84</c:v>
                </c:pt>
                <c:pt idx="993">
                  <c:v>2.84</c:v>
                </c:pt>
                <c:pt idx="994">
                  <c:v>2.8499999999999996</c:v>
                </c:pt>
                <c:pt idx="995">
                  <c:v>2.8449999999999998</c:v>
                </c:pt>
                <c:pt idx="996">
                  <c:v>2.8449999999999998</c:v>
                </c:pt>
                <c:pt idx="997">
                  <c:v>2.8499999999999996</c:v>
                </c:pt>
                <c:pt idx="998">
                  <c:v>2.8449999999999998</c:v>
                </c:pt>
                <c:pt idx="999">
                  <c:v>2.8499999999999996</c:v>
                </c:pt>
                <c:pt idx="1000">
                  <c:v>2.8499999999999996</c:v>
                </c:pt>
                <c:pt idx="1001">
                  <c:v>2.8499999999999996</c:v>
                </c:pt>
                <c:pt idx="1002">
                  <c:v>2.8499999999999996</c:v>
                </c:pt>
                <c:pt idx="1003">
                  <c:v>2.8499999999999996</c:v>
                </c:pt>
                <c:pt idx="1004">
                  <c:v>2.8499999999999996</c:v>
                </c:pt>
                <c:pt idx="1005">
                  <c:v>2.8499999999999996</c:v>
                </c:pt>
                <c:pt idx="1006">
                  <c:v>2.8549999999999995</c:v>
                </c:pt>
                <c:pt idx="1007">
                  <c:v>2.8549999999999995</c:v>
                </c:pt>
                <c:pt idx="1008">
                  <c:v>2.8600000000000003</c:v>
                </c:pt>
                <c:pt idx="1009">
                  <c:v>2.8550000000000004</c:v>
                </c:pt>
                <c:pt idx="1010">
                  <c:v>2.8499999999999996</c:v>
                </c:pt>
                <c:pt idx="1011">
                  <c:v>2.8600000000000003</c:v>
                </c:pt>
                <c:pt idx="1012">
                  <c:v>2.8600000000000003</c:v>
                </c:pt>
                <c:pt idx="1013">
                  <c:v>2.8600000000000003</c:v>
                </c:pt>
                <c:pt idx="1014">
                  <c:v>2.8600000000000003</c:v>
                </c:pt>
                <c:pt idx="1015">
                  <c:v>2.8600000000000003</c:v>
                </c:pt>
                <c:pt idx="1016">
                  <c:v>2.8600000000000003</c:v>
                </c:pt>
                <c:pt idx="1017">
                  <c:v>2.8600000000000003</c:v>
                </c:pt>
                <c:pt idx="1018">
                  <c:v>2.8600000000000003</c:v>
                </c:pt>
                <c:pt idx="1019">
                  <c:v>2.8650000000000002</c:v>
                </c:pt>
                <c:pt idx="1020">
                  <c:v>2.87</c:v>
                </c:pt>
                <c:pt idx="1021">
                  <c:v>2.8650000000000002</c:v>
                </c:pt>
                <c:pt idx="1022">
                  <c:v>2.87</c:v>
                </c:pt>
                <c:pt idx="1023">
                  <c:v>2.8650000000000002</c:v>
                </c:pt>
                <c:pt idx="1024">
                  <c:v>2.87</c:v>
                </c:pt>
                <c:pt idx="1025">
                  <c:v>2.8650000000000002</c:v>
                </c:pt>
                <c:pt idx="1026">
                  <c:v>2.87</c:v>
                </c:pt>
                <c:pt idx="1027">
                  <c:v>2.87</c:v>
                </c:pt>
                <c:pt idx="1028">
                  <c:v>2.87</c:v>
                </c:pt>
                <c:pt idx="1029">
                  <c:v>2.87</c:v>
                </c:pt>
                <c:pt idx="1030">
                  <c:v>2.87</c:v>
                </c:pt>
                <c:pt idx="1031">
                  <c:v>2.8650000000000002</c:v>
                </c:pt>
                <c:pt idx="1032">
                  <c:v>2.87</c:v>
                </c:pt>
                <c:pt idx="1033">
                  <c:v>2.87</c:v>
                </c:pt>
                <c:pt idx="1034">
                  <c:v>2.875</c:v>
                </c:pt>
                <c:pt idx="1035">
                  <c:v>2.88</c:v>
                </c:pt>
                <c:pt idx="1036">
                  <c:v>2.875</c:v>
                </c:pt>
                <c:pt idx="1037">
                  <c:v>2.88</c:v>
                </c:pt>
                <c:pt idx="1038">
                  <c:v>2.875</c:v>
                </c:pt>
                <c:pt idx="1039">
                  <c:v>2.88</c:v>
                </c:pt>
                <c:pt idx="1040">
                  <c:v>2.88</c:v>
                </c:pt>
                <c:pt idx="1041">
                  <c:v>2.88</c:v>
                </c:pt>
                <c:pt idx="1042">
                  <c:v>2.88</c:v>
                </c:pt>
                <c:pt idx="1043">
                  <c:v>2.88</c:v>
                </c:pt>
                <c:pt idx="1044">
                  <c:v>2.8849999999999998</c:v>
                </c:pt>
                <c:pt idx="1045">
                  <c:v>2.8949999999999996</c:v>
                </c:pt>
                <c:pt idx="1046">
                  <c:v>2.88</c:v>
                </c:pt>
                <c:pt idx="1047">
                  <c:v>2.8849999999999998</c:v>
                </c:pt>
                <c:pt idx="1048">
                  <c:v>2.8899999999999997</c:v>
                </c:pt>
                <c:pt idx="1049">
                  <c:v>2.8899999999999997</c:v>
                </c:pt>
                <c:pt idx="1050">
                  <c:v>2.8849999999999998</c:v>
                </c:pt>
                <c:pt idx="1051">
                  <c:v>2.8849999999999998</c:v>
                </c:pt>
                <c:pt idx="1052">
                  <c:v>2.8899999999999997</c:v>
                </c:pt>
                <c:pt idx="1053">
                  <c:v>2.8899999999999997</c:v>
                </c:pt>
                <c:pt idx="1054">
                  <c:v>2.8949999999999996</c:v>
                </c:pt>
                <c:pt idx="1055">
                  <c:v>2.8949999999999996</c:v>
                </c:pt>
                <c:pt idx="1056">
                  <c:v>2.8899999999999997</c:v>
                </c:pt>
                <c:pt idx="1057">
                  <c:v>2.8899999999999997</c:v>
                </c:pt>
                <c:pt idx="1058">
                  <c:v>2.8949999999999996</c:v>
                </c:pt>
                <c:pt idx="1059">
                  <c:v>2.8899999999999997</c:v>
                </c:pt>
                <c:pt idx="1060">
                  <c:v>2.8949999999999996</c:v>
                </c:pt>
                <c:pt idx="1061">
                  <c:v>2.8949999999999996</c:v>
                </c:pt>
                <c:pt idx="1062">
                  <c:v>2.8949999999999996</c:v>
                </c:pt>
                <c:pt idx="1063">
                  <c:v>2.8899999999999997</c:v>
                </c:pt>
                <c:pt idx="1064">
                  <c:v>2.9000000000000004</c:v>
                </c:pt>
                <c:pt idx="1065">
                  <c:v>2.8999999999999995</c:v>
                </c:pt>
                <c:pt idx="1066">
                  <c:v>2.9050000000000002</c:v>
                </c:pt>
                <c:pt idx="1067">
                  <c:v>2.8999999999999995</c:v>
                </c:pt>
                <c:pt idx="1068">
                  <c:v>2.9050000000000002</c:v>
                </c:pt>
                <c:pt idx="1069">
                  <c:v>2.8999999999999995</c:v>
                </c:pt>
                <c:pt idx="1070">
                  <c:v>2.91</c:v>
                </c:pt>
                <c:pt idx="1071">
                  <c:v>2.9050000000000002</c:v>
                </c:pt>
                <c:pt idx="1072">
                  <c:v>2.9050000000000002</c:v>
                </c:pt>
                <c:pt idx="1073">
                  <c:v>2.8999999999999995</c:v>
                </c:pt>
                <c:pt idx="1074">
                  <c:v>2.9050000000000002</c:v>
                </c:pt>
                <c:pt idx="1075">
                  <c:v>2.9050000000000002</c:v>
                </c:pt>
                <c:pt idx="1076">
                  <c:v>2.9050000000000002</c:v>
                </c:pt>
                <c:pt idx="1077">
                  <c:v>2.9050000000000002</c:v>
                </c:pt>
                <c:pt idx="1078">
                  <c:v>2.9050000000000002</c:v>
                </c:pt>
                <c:pt idx="1079">
                  <c:v>2.91</c:v>
                </c:pt>
                <c:pt idx="1080">
                  <c:v>2.91</c:v>
                </c:pt>
                <c:pt idx="1081">
                  <c:v>2.91</c:v>
                </c:pt>
                <c:pt idx="1082">
                  <c:v>2.915</c:v>
                </c:pt>
                <c:pt idx="1083">
                  <c:v>2.915</c:v>
                </c:pt>
                <c:pt idx="1084">
                  <c:v>2.915</c:v>
                </c:pt>
                <c:pt idx="1085">
                  <c:v>2.915</c:v>
                </c:pt>
                <c:pt idx="1086">
                  <c:v>2.915</c:v>
                </c:pt>
                <c:pt idx="1087">
                  <c:v>2.915</c:v>
                </c:pt>
                <c:pt idx="1088">
                  <c:v>2.92</c:v>
                </c:pt>
                <c:pt idx="1089">
                  <c:v>2.915</c:v>
                </c:pt>
                <c:pt idx="1090">
                  <c:v>2.915</c:v>
                </c:pt>
                <c:pt idx="1091">
                  <c:v>2.9249999999999998</c:v>
                </c:pt>
                <c:pt idx="1092">
                  <c:v>2.92</c:v>
                </c:pt>
                <c:pt idx="1093">
                  <c:v>2.9249999999999998</c:v>
                </c:pt>
                <c:pt idx="1094">
                  <c:v>2.9249999999999998</c:v>
                </c:pt>
                <c:pt idx="1095">
                  <c:v>2.9249999999999998</c:v>
                </c:pt>
                <c:pt idx="1096">
                  <c:v>2.9249999999999998</c:v>
                </c:pt>
                <c:pt idx="1097">
                  <c:v>2.9249999999999998</c:v>
                </c:pt>
                <c:pt idx="1098">
                  <c:v>2.9249999999999998</c:v>
                </c:pt>
                <c:pt idx="1099">
                  <c:v>2.9249999999999998</c:v>
                </c:pt>
                <c:pt idx="1100">
                  <c:v>2.9249999999999998</c:v>
                </c:pt>
                <c:pt idx="1101">
                  <c:v>2.9349999999999996</c:v>
                </c:pt>
                <c:pt idx="1102">
                  <c:v>2.9299999999999997</c:v>
                </c:pt>
                <c:pt idx="1103">
                  <c:v>2.9349999999999996</c:v>
                </c:pt>
                <c:pt idx="1104">
                  <c:v>2.9299999999999997</c:v>
                </c:pt>
                <c:pt idx="1105">
                  <c:v>2.9299999999999997</c:v>
                </c:pt>
                <c:pt idx="1106">
                  <c:v>2.9299999999999997</c:v>
                </c:pt>
                <c:pt idx="1107">
                  <c:v>2.9349999999999996</c:v>
                </c:pt>
                <c:pt idx="1108">
                  <c:v>2.9349999999999996</c:v>
                </c:pt>
                <c:pt idx="1109">
                  <c:v>2.9299999999999997</c:v>
                </c:pt>
                <c:pt idx="1110">
                  <c:v>2.9349999999999996</c:v>
                </c:pt>
                <c:pt idx="1111">
                  <c:v>2.9349999999999996</c:v>
                </c:pt>
                <c:pt idx="1112">
                  <c:v>2.9349999999999996</c:v>
                </c:pt>
                <c:pt idx="1113">
                  <c:v>2.9399999999999995</c:v>
                </c:pt>
                <c:pt idx="1114">
                  <c:v>2.9349999999999996</c:v>
                </c:pt>
                <c:pt idx="1115">
                  <c:v>2.9399999999999995</c:v>
                </c:pt>
                <c:pt idx="1116">
                  <c:v>2.9399999999999995</c:v>
                </c:pt>
                <c:pt idx="1117">
                  <c:v>2.9349999999999996</c:v>
                </c:pt>
                <c:pt idx="1118">
                  <c:v>2.9449999999999994</c:v>
                </c:pt>
                <c:pt idx="1119">
                  <c:v>2.9449999999999994</c:v>
                </c:pt>
                <c:pt idx="1120">
                  <c:v>2.9449999999999994</c:v>
                </c:pt>
                <c:pt idx="1121">
                  <c:v>2.9449999999999994</c:v>
                </c:pt>
                <c:pt idx="1122">
                  <c:v>2.9499999999999993</c:v>
                </c:pt>
                <c:pt idx="1123">
                  <c:v>2.9449999999999994</c:v>
                </c:pt>
                <c:pt idx="1124">
                  <c:v>2.9449999999999994</c:v>
                </c:pt>
                <c:pt idx="1125">
                  <c:v>2.9499999999999993</c:v>
                </c:pt>
                <c:pt idx="1126">
                  <c:v>2.9499999999999993</c:v>
                </c:pt>
                <c:pt idx="1127">
                  <c:v>2.9449999999999994</c:v>
                </c:pt>
                <c:pt idx="1128">
                  <c:v>2.9499999999999993</c:v>
                </c:pt>
                <c:pt idx="1129">
                  <c:v>2.9449999999999994</c:v>
                </c:pt>
                <c:pt idx="1130">
                  <c:v>2.9449999999999994</c:v>
                </c:pt>
                <c:pt idx="1131">
                  <c:v>2.9499999999999993</c:v>
                </c:pt>
                <c:pt idx="1132">
                  <c:v>2.9449999999999994</c:v>
                </c:pt>
                <c:pt idx="1133">
                  <c:v>2.9449999999999994</c:v>
                </c:pt>
                <c:pt idx="1134">
                  <c:v>2.95</c:v>
                </c:pt>
                <c:pt idx="1135">
                  <c:v>2.9499999999999993</c:v>
                </c:pt>
                <c:pt idx="1136">
                  <c:v>2.9550000000000001</c:v>
                </c:pt>
                <c:pt idx="1137">
                  <c:v>2.9550000000000001</c:v>
                </c:pt>
                <c:pt idx="1138">
                  <c:v>2.9550000000000001</c:v>
                </c:pt>
                <c:pt idx="1139">
                  <c:v>2.9550000000000001</c:v>
                </c:pt>
                <c:pt idx="1140">
                  <c:v>2.9550000000000001</c:v>
                </c:pt>
                <c:pt idx="1141">
                  <c:v>2.9550000000000001</c:v>
                </c:pt>
                <c:pt idx="1142">
                  <c:v>2.9550000000000001</c:v>
                </c:pt>
                <c:pt idx="1143">
                  <c:v>2.9550000000000001</c:v>
                </c:pt>
                <c:pt idx="1144">
                  <c:v>2.96</c:v>
                </c:pt>
                <c:pt idx="1145">
                  <c:v>2.9550000000000001</c:v>
                </c:pt>
                <c:pt idx="1146">
                  <c:v>2.9550000000000001</c:v>
                </c:pt>
                <c:pt idx="1147">
                  <c:v>2.96</c:v>
                </c:pt>
                <c:pt idx="1148">
                  <c:v>2.96</c:v>
                </c:pt>
                <c:pt idx="1149">
                  <c:v>2.96</c:v>
                </c:pt>
                <c:pt idx="1150">
                  <c:v>2.9649999999999999</c:v>
                </c:pt>
                <c:pt idx="1151">
                  <c:v>2.9699999999999998</c:v>
                </c:pt>
                <c:pt idx="1152">
                  <c:v>2.9649999999999999</c:v>
                </c:pt>
                <c:pt idx="1153">
                  <c:v>2.9749999999999996</c:v>
                </c:pt>
                <c:pt idx="1154">
                  <c:v>2.9749999999999996</c:v>
                </c:pt>
                <c:pt idx="1155">
                  <c:v>2.9649999999999999</c:v>
                </c:pt>
                <c:pt idx="1156">
                  <c:v>2.9649999999999999</c:v>
                </c:pt>
                <c:pt idx="1157">
                  <c:v>2.9649999999999999</c:v>
                </c:pt>
                <c:pt idx="1158">
                  <c:v>2.9699999999999998</c:v>
                </c:pt>
                <c:pt idx="1159">
                  <c:v>2.9649999999999999</c:v>
                </c:pt>
                <c:pt idx="1160">
                  <c:v>2.9699999999999998</c:v>
                </c:pt>
                <c:pt idx="1161">
                  <c:v>2.9699999999999998</c:v>
                </c:pt>
                <c:pt idx="1162">
                  <c:v>2.9699999999999998</c:v>
                </c:pt>
                <c:pt idx="1163">
                  <c:v>2.9699999999999998</c:v>
                </c:pt>
                <c:pt idx="1164">
                  <c:v>2.9749999999999996</c:v>
                </c:pt>
                <c:pt idx="1165">
                  <c:v>2.9749999999999996</c:v>
                </c:pt>
                <c:pt idx="1166">
                  <c:v>2.9800000000000004</c:v>
                </c:pt>
                <c:pt idx="1167">
                  <c:v>2.9749999999999996</c:v>
                </c:pt>
                <c:pt idx="1168">
                  <c:v>2.9749999999999996</c:v>
                </c:pt>
                <c:pt idx="1169">
                  <c:v>2.9800000000000004</c:v>
                </c:pt>
                <c:pt idx="1170">
                  <c:v>2.9749999999999996</c:v>
                </c:pt>
                <c:pt idx="1171">
                  <c:v>2.9749999999999996</c:v>
                </c:pt>
                <c:pt idx="1172">
                  <c:v>2.9800000000000004</c:v>
                </c:pt>
                <c:pt idx="1173">
                  <c:v>2.9850000000000003</c:v>
                </c:pt>
                <c:pt idx="1174">
                  <c:v>2.9850000000000003</c:v>
                </c:pt>
                <c:pt idx="1175">
                  <c:v>2.9850000000000003</c:v>
                </c:pt>
                <c:pt idx="1176">
                  <c:v>2.9749999999999996</c:v>
                </c:pt>
                <c:pt idx="1177">
                  <c:v>2.9850000000000003</c:v>
                </c:pt>
                <c:pt idx="1178">
                  <c:v>2.9850000000000003</c:v>
                </c:pt>
                <c:pt idx="1179">
                  <c:v>2.9800000000000004</c:v>
                </c:pt>
                <c:pt idx="1180">
                  <c:v>2.9850000000000003</c:v>
                </c:pt>
                <c:pt idx="1181">
                  <c:v>2.9950000000000001</c:v>
                </c:pt>
                <c:pt idx="1182">
                  <c:v>2.9850000000000003</c:v>
                </c:pt>
                <c:pt idx="1183">
                  <c:v>2.9850000000000003</c:v>
                </c:pt>
                <c:pt idx="1184">
                  <c:v>2.99</c:v>
                </c:pt>
                <c:pt idx="1185">
                  <c:v>2.99</c:v>
                </c:pt>
                <c:pt idx="1186">
                  <c:v>2.9850000000000003</c:v>
                </c:pt>
                <c:pt idx="1187">
                  <c:v>2.99</c:v>
                </c:pt>
                <c:pt idx="1188">
                  <c:v>2.9950000000000001</c:v>
                </c:pt>
                <c:pt idx="1189">
                  <c:v>2.99</c:v>
                </c:pt>
                <c:pt idx="1190">
                  <c:v>2.99</c:v>
                </c:pt>
                <c:pt idx="1191">
                  <c:v>2.99</c:v>
                </c:pt>
                <c:pt idx="1192">
                  <c:v>2.9950000000000001</c:v>
                </c:pt>
                <c:pt idx="1193">
                  <c:v>2.9950000000000001</c:v>
                </c:pt>
                <c:pt idx="1194">
                  <c:v>3</c:v>
                </c:pt>
                <c:pt idx="1195">
                  <c:v>2.9950000000000001</c:v>
                </c:pt>
                <c:pt idx="1196">
                  <c:v>2.9950000000000001</c:v>
                </c:pt>
                <c:pt idx="1197">
                  <c:v>2.9950000000000001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2.9950000000000001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3.0049999999999999</c:v>
                </c:pt>
                <c:pt idx="1208">
                  <c:v>3.0049999999999999</c:v>
                </c:pt>
                <c:pt idx="1209">
                  <c:v>3.0049999999999999</c:v>
                </c:pt>
                <c:pt idx="1210">
                  <c:v>3.01</c:v>
                </c:pt>
                <c:pt idx="1211">
                  <c:v>3.01</c:v>
                </c:pt>
                <c:pt idx="1212">
                  <c:v>3</c:v>
                </c:pt>
                <c:pt idx="1213">
                  <c:v>3.01</c:v>
                </c:pt>
                <c:pt idx="1214">
                  <c:v>3.01</c:v>
                </c:pt>
                <c:pt idx="1215">
                  <c:v>3.01</c:v>
                </c:pt>
                <c:pt idx="1216">
                  <c:v>3.01</c:v>
                </c:pt>
                <c:pt idx="1217">
                  <c:v>3.01</c:v>
                </c:pt>
                <c:pt idx="1218">
                  <c:v>3.01</c:v>
                </c:pt>
                <c:pt idx="1219">
                  <c:v>3.01</c:v>
                </c:pt>
                <c:pt idx="1220">
                  <c:v>3.0149999999999997</c:v>
                </c:pt>
                <c:pt idx="1221">
                  <c:v>3.01</c:v>
                </c:pt>
                <c:pt idx="1222">
                  <c:v>3.01</c:v>
                </c:pt>
                <c:pt idx="1223">
                  <c:v>3.0199999999999996</c:v>
                </c:pt>
                <c:pt idx="1224">
                  <c:v>3.0199999999999996</c:v>
                </c:pt>
                <c:pt idx="1225">
                  <c:v>3.0199999999999996</c:v>
                </c:pt>
                <c:pt idx="1226">
                  <c:v>3.01</c:v>
                </c:pt>
                <c:pt idx="1227">
                  <c:v>3.0199999999999996</c:v>
                </c:pt>
                <c:pt idx="1228">
                  <c:v>3.0149999999999997</c:v>
                </c:pt>
                <c:pt idx="1229">
                  <c:v>3.0199999999999996</c:v>
                </c:pt>
                <c:pt idx="1230">
                  <c:v>3.0199999999999996</c:v>
                </c:pt>
                <c:pt idx="1231">
                  <c:v>3.0199999999999996</c:v>
                </c:pt>
                <c:pt idx="1232">
                  <c:v>3.0249999999999995</c:v>
                </c:pt>
                <c:pt idx="1233">
                  <c:v>3.0199999999999996</c:v>
                </c:pt>
                <c:pt idx="1234">
                  <c:v>3.0199999999999996</c:v>
                </c:pt>
                <c:pt idx="1235">
                  <c:v>3.0199999999999996</c:v>
                </c:pt>
                <c:pt idx="1236">
                  <c:v>3.0299999999999994</c:v>
                </c:pt>
                <c:pt idx="1237">
                  <c:v>3.0249999999999995</c:v>
                </c:pt>
                <c:pt idx="1238">
                  <c:v>3.0299999999999994</c:v>
                </c:pt>
                <c:pt idx="1239">
                  <c:v>3.0299999999999994</c:v>
                </c:pt>
                <c:pt idx="1240">
                  <c:v>3.0299999999999994</c:v>
                </c:pt>
                <c:pt idx="1241">
                  <c:v>3.0299999999999994</c:v>
                </c:pt>
                <c:pt idx="1242">
                  <c:v>3.0299999999999994</c:v>
                </c:pt>
                <c:pt idx="1243">
                  <c:v>3.0299999999999994</c:v>
                </c:pt>
                <c:pt idx="1244">
                  <c:v>3.0299999999999994</c:v>
                </c:pt>
                <c:pt idx="1245">
                  <c:v>3.0299999999999994</c:v>
                </c:pt>
                <c:pt idx="1246">
                  <c:v>3.0299999999999994</c:v>
                </c:pt>
                <c:pt idx="1247">
                  <c:v>3.0299999999999994</c:v>
                </c:pt>
                <c:pt idx="1248">
                  <c:v>3.0299999999999994</c:v>
                </c:pt>
                <c:pt idx="1249">
                  <c:v>3.0299999999999994</c:v>
                </c:pt>
                <c:pt idx="1250">
                  <c:v>3.0299999999999994</c:v>
                </c:pt>
                <c:pt idx="1251">
                  <c:v>3.0349999999999993</c:v>
                </c:pt>
                <c:pt idx="1252">
                  <c:v>3.0350000000000001</c:v>
                </c:pt>
                <c:pt idx="1253">
                  <c:v>3.0299999999999994</c:v>
                </c:pt>
                <c:pt idx="1254">
                  <c:v>3.0299999999999994</c:v>
                </c:pt>
                <c:pt idx="1255">
                  <c:v>3.04</c:v>
                </c:pt>
                <c:pt idx="1256">
                  <c:v>3.0350000000000001</c:v>
                </c:pt>
                <c:pt idx="1257">
                  <c:v>3.04</c:v>
                </c:pt>
                <c:pt idx="1258">
                  <c:v>3.04</c:v>
                </c:pt>
                <c:pt idx="1259">
                  <c:v>3.04</c:v>
                </c:pt>
                <c:pt idx="1260">
                  <c:v>3.04</c:v>
                </c:pt>
                <c:pt idx="1261">
                  <c:v>3.0449999999999999</c:v>
                </c:pt>
                <c:pt idx="1262">
                  <c:v>3.04</c:v>
                </c:pt>
                <c:pt idx="1263">
                  <c:v>3.0449999999999999</c:v>
                </c:pt>
                <c:pt idx="1264">
                  <c:v>3.04</c:v>
                </c:pt>
                <c:pt idx="1265">
                  <c:v>3.0449999999999999</c:v>
                </c:pt>
                <c:pt idx="1266">
                  <c:v>3.0449999999999999</c:v>
                </c:pt>
                <c:pt idx="1267">
                  <c:v>3.05</c:v>
                </c:pt>
                <c:pt idx="1268">
                  <c:v>3.0449999999999999</c:v>
                </c:pt>
                <c:pt idx="1269">
                  <c:v>3.05</c:v>
                </c:pt>
                <c:pt idx="1270">
                  <c:v>3.05</c:v>
                </c:pt>
                <c:pt idx="1271">
                  <c:v>3.05</c:v>
                </c:pt>
                <c:pt idx="1272">
                  <c:v>3.0550000000000006</c:v>
                </c:pt>
                <c:pt idx="1273">
                  <c:v>3.05</c:v>
                </c:pt>
                <c:pt idx="1274">
                  <c:v>3.05</c:v>
                </c:pt>
                <c:pt idx="1275">
                  <c:v>3.0550000000000006</c:v>
                </c:pt>
                <c:pt idx="1276">
                  <c:v>3.0549999999999997</c:v>
                </c:pt>
                <c:pt idx="1277">
                  <c:v>3.05</c:v>
                </c:pt>
                <c:pt idx="1278">
                  <c:v>3.05</c:v>
                </c:pt>
                <c:pt idx="1279">
                  <c:v>3.05</c:v>
                </c:pt>
                <c:pt idx="1280">
                  <c:v>3.0550000000000006</c:v>
                </c:pt>
                <c:pt idx="1281">
                  <c:v>3.0600000000000005</c:v>
                </c:pt>
                <c:pt idx="1282">
                  <c:v>3.0550000000000006</c:v>
                </c:pt>
                <c:pt idx="1283">
                  <c:v>3.0600000000000005</c:v>
                </c:pt>
                <c:pt idx="1284">
                  <c:v>3.0600000000000005</c:v>
                </c:pt>
                <c:pt idx="1285">
                  <c:v>3.0600000000000005</c:v>
                </c:pt>
                <c:pt idx="1286">
                  <c:v>3.0600000000000005</c:v>
                </c:pt>
                <c:pt idx="1287">
                  <c:v>3.0600000000000005</c:v>
                </c:pt>
                <c:pt idx="1288">
                  <c:v>3.0600000000000005</c:v>
                </c:pt>
                <c:pt idx="1289">
                  <c:v>3.0600000000000005</c:v>
                </c:pt>
                <c:pt idx="1290">
                  <c:v>3.0600000000000005</c:v>
                </c:pt>
                <c:pt idx="1291">
                  <c:v>3.0600000000000005</c:v>
                </c:pt>
                <c:pt idx="1292">
                  <c:v>3.0600000000000005</c:v>
                </c:pt>
                <c:pt idx="1293">
                  <c:v>3.0650000000000004</c:v>
                </c:pt>
                <c:pt idx="1294">
                  <c:v>3.0650000000000004</c:v>
                </c:pt>
                <c:pt idx="1295">
                  <c:v>3.0650000000000004</c:v>
                </c:pt>
                <c:pt idx="1296">
                  <c:v>3.0700000000000003</c:v>
                </c:pt>
                <c:pt idx="1297">
                  <c:v>3.0650000000000004</c:v>
                </c:pt>
                <c:pt idx="1298">
                  <c:v>3.0700000000000003</c:v>
                </c:pt>
                <c:pt idx="1299">
                  <c:v>3.0650000000000004</c:v>
                </c:pt>
                <c:pt idx="1300">
                  <c:v>3.0650000000000004</c:v>
                </c:pt>
                <c:pt idx="1301">
                  <c:v>3.0700000000000003</c:v>
                </c:pt>
                <c:pt idx="1302">
                  <c:v>3.0700000000000003</c:v>
                </c:pt>
                <c:pt idx="1303">
                  <c:v>3.0700000000000003</c:v>
                </c:pt>
                <c:pt idx="1304">
                  <c:v>3.0700000000000003</c:v>
                </c:pt>
                <c:pt idx="1305">
                  <c:v>3.0700000000000003</c:v>
                </c:pt>
                <c:pt idx="1306">
                  <c:v>3.0750000000000002</c:v>
                </c:pt>
                <c:pt idx="1307">
                  <c:v>3.0750000000000002</c:v>
                </c:pt>
                <c:pt idx="1308">
                  <c:v>3.0750000000000002</c:v>
                </c:pt>
                <c:pt idx="1309">
                  <c:v>3.0750000000000002</c:v>
                </c:pt>
                <c:pt idx="1310">
                  <c:v>3.0750000000000002</c:v>
                </c:pt>
                <c:pt idx="1311">
                  <c:v>3.0750000000000002</c:v>
                </c:pt>
                <c:pt idx="1312">
                  <c:v>3.0700000000000003</c:v>
                </c:pt>
                <c:pt idx="1313">
                  <c:v>3.08</c:v>
                </c:pt>
                <c:pt idx="1314">
                  <c:v>3.0750000000000002</c:v>
                </c:pt>
                <c:pt idx="1315">
                  <c:v>3.08</c:v>
                </c:pt>
                <c:pt idx="1316">
                  <c:v>3.08</c:v>
                </c:pt>
                <c:pt idx="1317">
                  <c:v>3.08</c:v>
                </c:pt>
                <c:pt idx="1318">
                  <c:v>3.085</c:v>
                </c:pt>
                <c:pt idx="1319">
                  <c:v>3.08</c:v>
                </c:pt>
                <c:pt idx="1320">
                  <c:v>3.085</c:v>
                </c:pt>
                <c:pt idx="1321">
                  <c:v>3.08</c:v>
                </c:pt>
                <c:pt idx="1322">
                  <c:v>3.08</c:v>
                </c:pt>
                <c:pt idx="1323">
                  <c:v>3.08</c:v>
                </c:pt>
                <c:pt idx="1324">
                  <c:v>3.08</c:v>
                </c:pt>
                <c:pt idx="1325">
                  <c:v>3.08</c:v>
                </c:pt>
                <c:pt idx="1326">
                  <c:v>3.085</c:v>
                </c:pt>
                <c:pt idx="1327">
                  <c:v>3.085</c:v>
                </c:pt>
                <c:pt idx="1328">
                  <c:v>3.085</c:v>
                </c:pt>
                <c:pt idx="1329">
                  <c:v>3.085</c:v>
                </c:pt>
                <c:pt idx="1330">
                  <c:v>3.09</c:v>
                </c:pt>
                <c:pt idx="1331">
                  <c:v>3.0999999999999996</c:v>
                </c:pt>
                <c:pt idx="1332">
                  <c:v>3.085</c:v>
                </c:pt>
                <c:pt idx="1333">
                  <c:v>3.09</c:v>
                </c:pt>
                <c:pt idx="1334">
                  <c:v>3.09</c:v>
                </c:pt>
                <c:pt idx="1335">
                  <c:v>3.09</c:v>
                </c:pt>
                <c:pt idx="1336">
                  <c:v>3.09</c:v>
                </c:pt>
                <c:pt idx="1337">
                  <c:v>3.0949999999999998</c:v>
                </c:pt>
                <c:pt idx="1338">
                  <c:v>3.0949999999999998</c:v>
                </c:pt>
                <c:pt idx="1339">
                  <c:v>3.09</c:v>
                </c:pt>
                <c:pt idx="1340">
                  <c:v>3.0949999999999998</c:v>
                </c:pt>
                <c:pt idx="1341">
                  <c:v>3.0949999999999998</c:v>
                </c:pt>
                <c:pt idx="1342">
                  <c:v>3.0949999999999998</c:v>
                </c:pt>
                <c:pt idx="1343">
                  <c:v>3.0999999999999996</c:v>
                </c:pt>
                <c:pt idx="1344">
                  <c:v>3.0999999999999996</c:v>
                </c:pt>
                <c:pt idx="1345">
                  <c:v>3.0999999999999996</c:v>
                </c:pt>
                <c:pt idx="1346">
                  <c:v>3.0999999999999996</c:v>
                </c:pt>
                <c:pt idx="1347">
                  <c:v>3.0999999999999996</c:v>
                </c:pt>
                <c:pt idx="1348">
                  <c:v>3.0999999999999996</c:v>
                </c:pt>
                <c:pt idx="1349">
                  <c:v>3.0999999999999996</c:v>
                </c:pt>
                <c:pt idx="1350">
                  <c:v>3.1049999999999995</c:v>
                </c:pt>
                <c:pt idx="1351">
                  <c:v>3.0999999999999996</c:v>
                </c:pt>
                <c:pt idx="1352">
                  <c:v>3.0999999999999996</c:v>
                </c:pt>
                <c:pt idx="1353">
                  <c:v>3.1049999999999995</c:v>
                </c:pt>
                <c:pt idx="1354">
                  <c:v>3.1049999999999995</c:v>
                </c:pt>
                <c:pt idx="1355">
                  <c:v>3.1049999999999995</c:v>
                </c:pt>
                <c:pt idx="1356">
                  <c:v>3.1049999999999995</c:v>
                </c:pt>
                <c:pt idx="1357">
                  <c:v>3.1049999999999995</c:v>
                </c:pt>
                <c:pt idx="1358">
                  <c:v>3.1049999999999995</c:v>
                </c:pt>
                <c:pt idx="1359">
                  <c:v>3.0999999999999996</c:v>
                </c:pt>
                <c:pt idx="1360">
                  <c:v>3.1099999999999994</c:v>
                </c:pt>
                <c:pt idx="1361">
                  <c:v>3.1099999999999994</c:v>
                </c:pt>
                <c:pt idx="1362">
                  <c:v>3.1049999999999995</c:v>
                </c:pt>
                <c:pt idx="1363">
                  <c:v>3.1099999999999994</c:v>
                </c:pt>
                <c:pt idx="1364">
                  <c:v>3.1149999999999993</c:v>
                </c:pt>
                <c:pt idx="1365">
                  <c:v>3.1149999999999993</c:v>
                </c:pt>
                <c:pt idx="1366">
                  <c:v>3.1099999999999994</c:v>
                </c:pt>
                <c:pt idx="1367">
                  <c:v>3.1149999999999993</c:v>
                </c:pt>
                <c:pt idx="1368">
                  <c:v>3.1149999999999993</c:v>
                </c:pt>
                <c:pt idx="1369">
                  <c:v>3.1149999999999993</c:v>
                </c:pt>
                <c:pt idx="1370">
                  <c:v>3.1149999999999993</c:v>
                </c:pt>
                <c:pt idx="1371">
                  <c:v>3.12</c:v>
                </c:pt>
                <c:pt idx="1372">
                  <c:v>3.1149999999999993</c:v>
                </c:pt>
                <c:pt idx="1373">
                  <c:v>3.1199999999999992</c:v>
                </c:pt>
                <c:pt idx="1374">
                  <c:v>3.1149999999999993</c:v>
                </c:pt>
                <c:pt idx="1375">
                  <c:v>3.1149999999999993</c:v>
                </c:pt>
                <c:pt idx="1376">
                  <c:v>3.1199999999999992</c:v>
                </c:pt>
                <c:pt idx="1377">
                  <c:v>3.1149999999999993</c:v>
                </c:pt>
                <c:pt idx="1378">
                  <c:v>3.1199999999999992</c:v>
                </c:pt>
                <c:pt idx="1379">
                  <c:v>3.125</c:v>
                </c:pt>
                <c:pt idx="1380">
                  <c:v>3.125</c:v>
                </c:pt>
                <c:pt idx="1381">
                  <c:v>3.1199999999999992</c:v>
                </c:pt>
                <c:pt idx="1382">
                  <c:v>3.125</c:v>
                </c:pt>
                <c:pt idx="1383">
                  <c:v>3.125</c:v>
                </c:pt>
                <c:pt idx="1384">
                  <c:v>3.125</c:v>
                </c:pt>
                <c:pt idx="1385">
                  <c:v>3.125</c:v>
                </c:pt>
                <c:pt idx="1386">
                  <c:v>3.1399999999999997</c:v>
                </c:pt>
                <c:pt idx="1387">
                  <c:v>3.13</c:v>
                </c:pt>
                <c:pt idx="1388">
                  <c:v>3.1349999999999998</c:v>
                </c:pt>
                <c:pt idx="1389">
                  <c:v>3.13</c:v>
                </c:pt>
                <c:pt idx="1390">
                  <c:v>3.13</c:v>
                </c:pt>
                <c:pt idx="1391">
                  <c:v>3.13</c:v>
                </c:pt>
                <c:pt idx="1392">
                  <c:v>3.13</c:v>
                </c:pt>
                <c:pt idx="1393">
                  <c:v>3.13</c:v>
                </c:pt>
                <c:pt idx="1394">
                  <c:v>3.1350000000000007</c:v>
                </c:pt>
                <c:pt idx="1395">
                  <c:v>3.13</c:v>
                </c:pt>
                <c:pt idx="1396">
                  <c:v>3.1350000000000007</c:v>
                </c:pt>
                <c:pt idx="1397">
                  <c:v>3.13</c:v>
                </c:pt>
                <c:pt idx="1398">
                  <c:v>3.13</c:v>
                </c:pt>
                <c:pt idx="1399">
                  <c:v>3.13</c:v>
                </c:pt>
                <c:pt idx="1400">
                  <c:v>3.1349999999999998</c:v>
                </c:pt>
                <c:pt idx="1401">
                  <c:v>3.1349999999999998</c:v>
                </c:pt>
                <c:pt idx="1402">
                  <c:v>3.1400000000000006</c:v>
                </c:pt>
                <c:pt idx="1403">
                  <c:v>3.1400000000000006</c:v>
                </c:pt>
                <c:pt idx="1404">
                  <c:v>3.1400000000000006</c:v>
                </c:pt>
                <c:pt idx="1405">
                  <c:v>3.1400000000000006</c:v>
                </c:pt>
                <c:pt idx="1406">
                  <c:v>3.1400000000000006</c:v>
                </c:pt>
                <c:pt idx="1407">
                  <c:v>3.1349999999999998</c:v>
                </c:pt>
                <c:pt idx="1408">
                  <c:v>3.1349999999999998</c:v>
                </c:pt>
                <c:pt idx="1409">
                  <c:v>3.1349999999999998</c:v>
                </c:pt>
                <c:pt idx="1410">
                  <c:v>3.1400000000000006</c:v>
                </c:pt>
                <c:pt idx="1411">
                  <c:v>3.1400000000000006</c:v>
                </c:pt>
                <c:pt idx="1412">
                  <c:v>3.1450000000000005</c:v>
                </c:pt>
                <c:pt idx="1413">
                  <c:v>3.1399999999999997</c:v>
                </c:pt>
                <c:pt idx="1414">
                  <c:v>3.1450000000000005</c:v>
                </c:pt>
                <c:pt idx="1415">
                  <c:v>3.1450000000000005</c:v>
                </c:pt>
                <c:pt idx="1416">
                  <c:v>3.1400000000000006</c:v>
                </c:pt>
                <c:pt idx="1417">
                  <c:v>3.1450000000000005</c:v>
                </c:pt>
                <c:pt idx="1418">
                  <c:v>3.1450000000000005</c:v>
                </c:pt>
                <c:pt idx="1419">
                  <c:v>3.1450000000000005</c:v>
                </c:pt>
                <c:pt idx="1420">
                  <c:v>3.1399999999999997</c:v>
                </c:pt>
                <c:pt idx="1421">
                  <c:v>3.1399999999999997</c:v>
                </c:pt>
                <c:pt idx="1422">
                  <c:v>3.1450000000000005</c:v>
                </c:pt>
                <c:pt idx="1423">
                  <c:v>3.1450000000000005</c:v>
                </c:pt>
                <c:pt idx="1424">
                  <c:v>3.1450000000000005</c:v>
                </c:pt>
                <c:pt idx="1425">
                  <c:v>3.1450000000000005</c:v>
                </c:pt>
                <c:pt idx="1426">
                  <c:v>3.1500000000000004</c:v>
                </c:pt>
                <c:pt idx="1427">
                  <c:v>3.1550000000000002</c:v>
                </c:pt>
                <c:pt idx="1428">
                  <c:v>3.16</c:v>
                </c:pt>
                <c:pt idx="1429">
                  <c:v>3.1550000000000002</c:v>
                </c:pt>
                <c:pt idx="1430">
                  <c:v>3.1550000000000002</c:v>
                </c:pt>
                <c:pt idx="1431">
                  <c:v>3.1500000000000004</c:v>
                </c:pt>
                <c:pt idx="1432">
                  <c:v>3.1550000000000002</c:v>
                </c:pt>
                <c:pt idx="1433">
                  <c:v>3.1550000000000002</c:v>
                </c:pt>
                <c:pt idx="1434">
                  <c:v>3.1550000000000002</c:v>
                </c:pt>
                <c:pt idx="1435">
                  <c:v>3.16</c:v>
                </c:pt>
                <c:pt idx="1436">
                  <c:v>3.1500000000000004</c:v>
                </c:pt>
                <c:pt idx="1437">
                  <c:v>3.165</c:v>
                </c:pt>
                <c:pt idx="1438">
                  <c:v>3.16</c:v>
                </c:pt>
                <c:pt idx="1439">
                  <c:v>3.1550000000000002</c:v>
                </c:pt>
                <c:pt idx="1440">
                  <c:v>3.165</c:v>
                </c:pt>
                <c:pt idx="1441">
                  <c:v>3.165</c:v>
                </c:pt>
                <c:pt idx="1442">
                  <c:v>3.16</c:v>
                </c:pt>
                <c:pt idx="1443">
                  <c:v>3.16</c:v>
                </c:pt>
                <c:pt idx="1444">
                  <c:v>3.16</c:v>
                </c:pt>
                <c:pt idx="1445">
                  <c:v>3.1550000000000002</c:v>
                </c:pt>
                <c:pt idx="1446">
                  <c:v>3.16</c:v>
                </c:pt>
                <c:pt idx="1447">
                  <c:v>3.165</c:v>
                </c:pt>
                <c:pt idx="1448">
                  <c:v>3.165</c:v>
                </c:pt>
                <c:pt idx="1449">
                  <c:v>3.17</c:v>
                </c:pt>
                <c:pt idx="1450">
                  <c:v>3.165</c:v>
                </c:pt>
                <c:pt idx="1451">
                  <c:v>3.17</c:v>
                </c:pt>
                <c:pt idx="1452">
                  <c:v>3.17</c:v>
                </c:pt>
                <c:pt idx="1453">
                  <c:v>3.17</c:v>
                </c:pt>
                <c:pt idx="1454">
                  <c:v>3.17</c:v>
                </c:pt>
                <c:pt idx="1455">
                  <c:v>3.165</c:v>
                </c:pt>
                <c:pt idx="1456">
                  <c:v>3.17</c:v>
                </c:pt>
                <c:pt idx="1457">
                  <c:v>3.1749999999999998</c:v>
                </c:pt>
                <c:pt idx="1458">
                  <c:v>3.165</c:v>
                </c:pt>
                <c:pt idx="1459">
                  <c:v>3.165</c:v>
                </c:pt>
                <c:pt idx="1460">
                  <c:v>3.17</c:v>
                </c:pt>
                <c:pt idx="1461">
                  <c:v>3.1749999999999998</c:v>
                </c:pt>
                <c:pt idx="1462">
                  <c:v>3.17</c:v>
                </c:pt>
                <c:pt idx="1463">
                  <c:v>3.17</c:v>
                </c:pt>
                <c:pt idx="1464">
                  <c:v>3.1799999999999997</c:v>
                </c:pt>
                <c:pt idx="1465">
                  <c:v>3.1749999999999998</c:v>
                </c:pt>
                <c:pt idx="1466">
                  <c:v>3.1799999999999997</c:v>
                </c:pt>
                <c:pt idx="1467">
                  <c:v>3.1799999999999997</c:v>
                </c:pt>
                <c:pt idx="1468">
                  <c:v>3.1749999999999998</c:v>
                </c:pt>
                <c:pt idx="1469">
                  <c:v>3.1749999999999998</c:v>
                </c:pt>
                <c:pt idx="1470">
                  <c:v>3.1749999999999998</c:v>
                </c:pt>
                <c:pt idx="1471">
                  <c:v>3.1799999999999997</c:v>
                </c:pt>
                <c:pt idx="1472">
                  <c:v>3.1799999999999997</c:v>
                </c:pt>
                <c:pt idx="1473">
                  <c:v>3.1799999999999997</c:v>
                </c:pt>
                <c:pt idx="1474">
                  <c:v>3.1799999999999997</c:v>
                </c:pt>
                <c:pt idx="1475">
                  <c:v>3.1849999999999996</c:v>
                </c:pt>
                <c:pt idx="1476">
                  <c:v>3.1799999999999997</c:v>
                </c:pt>
                <c:pt idx="1477">
                  <c:v>3.1799999999999997</c:v>
                </c:pt>
                <c:pt idx="1478">
                  <c:v>3.1849999999999996</c:v>
                </c:pt>
                <c:pt idx="1479">
                  <c:v>3.1799999999999997</c:v>
                </c:pt>
                <c:pt idx="1480">
                  <c:v>3.1799999999999997</c:v>
                </c:pt>
                <c:pt idx="1481">
                  <c:v>3.1849999999999996</c:v>
                </c:pt>
                <c:pt idx="1482">
                  <c:v>3.1849999999999996</c:v>
                </c:pt>
                <c:pt idx="1483">
                  <c:v>3.1849999999999996</c:v>
                </c:pt>
                <c:pt idx="1484">
                  <c:v>3.1799999999999997</c:v>
                </c:pt>
                <c:pt idx="1485">
                  <c:v>3.1949999999999994</c:v>
                </c:pt>
                <c:pt idx="1486">
                  <c:v>3.1949999999999994</c:v>
                </c:pt>
                <c:pt idx="1487">
                  <c:v>3.1849999999999996</c:v>
                </c:pt>
                <c:pt idx="1488">
                  <c:v>3.1899999999999995</c:v>
                </c:pt>
                <c:pt idx="1489">
                  <c:v>3.1899999999999995</c:v>
                </c:pt>
                <c:pt idx="1490">
                  <c:v>3.1899999999999995</c:v>
                </c:pt>
                <c:pt idx="1491">
                  <c:v>3.1949999999999994</c:v>
                </c:pt>
                <c:pt idx="1492">
                  <c:v>3.1899999999999995</c:v>
                </c:pt>
                <c:pt idx="1493">
                  <c:v>3.1899999999999995</c:v>
                </c:pt>
                <c:pt idx="1494">
                  <c:v>3.1949999999999994</c:v>
                </c:pt>
                <c:pt idx="1495">
                  <c:v>3.1899999999999995</c:v>
                </c:pt>
                <c:pt idx="1496">
                  <c:v>3.1899999999999995</c:v>
                </c:pt>
                <c:pt idx="1497">
                  <c:v>3.1949999999999994</c:v>
                </c:pt>
                <c:pt idx="1498">
                  <c:v>3.1949999999999994</c:v>
                </c:pt>
                <c:pt idx="1499">
                  <c:v>3.1999999999999993</c:v>
                </c:pt>
                <c:pt idx="1500">
                  <c:v>3.1999999999999993</c:v>
                </c:pt>
                <c:pt idx="1501">
                  <c:v>3.1949999999999994</c:v>
                </c:pt>
                <c:pt idx="1502">
                  <c:v>3.1949999999999994</c:v>
                </c:pt>
                <c:pt idx="1503">
                  <c:v>3.1999999999999993</c:v>
                </c:pt>
                <c:pt idx="1504">
                  <c:v>3.1999999999999993</c:v>
                </c:pt>
                <c:pt idx="1505">
                  <c:v>3.1949999999999994</c:v>
                </c:pt>
                <c:pt idx="1506">
                  <c:v>3.1999999999999993</c:v>
                </c:pt>
                <c:pt idx="1507">
                  <c:v>3.1999999999999993</c:v>
                </c:pt>
                <c:pt idx="1508">
                  <c:v>3.1999999999999993</c:v>
                </c:pt>
                <c:pt idx="1509">
                  <c:v>3.1999999999999993</c:v>
                </c:pt>
                <c:pt idx="1510">
                  <c:v>3.1999999999999993</c:v>
                </c:pt>
                <c:pt idx="1511">
                  <c:v>3.1999999999999993</c:v>
                </c:pt>
                <c:pt idx="1512">
                  <c:v>3.1999999999999993</c:v>
                </c:pt>
                <c:pt idx="1513">
                  <c:v>3.2049999999999992</c:v>
                </c:pt>
                <c:pt idx="1514">
                  <c:v>3.2049999999999992</c:v>
                </c:pt>
                <c:pt idx="1515">
                  <c:v>3.2049999999999992</c:v>
                </c:pt>
                <c:pt idx="1516">
                  <c:v>3.2099999999999991</c:v>
                </c:pt>
                <c:pt idx="1517">
                  <c:v>3.2049999999999992</c:v>
                </c:pt>
                <c:pt idx="1518">
                  <c:v>3.2049999999999992</c:v>
                </c:pt>
                <c:pt idx="1519">
                  <c:v>3.2049999999999992</c:v>
                </c:pt>
                <c:pt idx="1520">
                  <c:v>3.2049999999999992</c:v>
                </c:pt>
                <c:pt idx="1521">
                  <c:v>3.2099999999999991</c:v>
                </c:pt>
                <c:pt idx="1522">
                  <c:v>3.2049999999999992</c:v>
                </c:pt>
                <c:pt idx="1523">
                  <c:v>3.2049999999999992</c:v>
                </c:pt>
                <c:pt idx="1524">
                  <c:v>3.2099999999999991</c:v>
                </c:pt>
                <c:pt idx="1525">
                  <c:v>3.2099999999999991</c:v>
                </c:pt>
                <c:pt idx="1526">
                  <c:v>3.2049999999999992</c:v>
                </c:pt>
                <c:pt idx="1527">
                  <c:v>3.2099999999999991</c:v>
                </c:pt>
                <c:pt idx="1528">
                  <c:v>3.2049999999999992</c:v>
                </c:pt>
                <c:pt idx="1529">
                  <c:v>3.2099999999999991</c:v>
                </c:pt>
                <c:pt idx="1530">
                  <c:v>3.2099999999999991</c:v>
                </c:pt>
                <c:pt idx="1531">
                  <c:v>3.2149999999999999</c:v>
                </c:pt>
                <c:pt idx="1532">
                  <c:v>3.2099999999999991</c:v>
                </c:pt>
                <c:pt idx="1533">
                  <c:v>3.2099999999999991</c:v>
                </c:pt>
                <c:pt idx="1534">
                  <c:v>3.2149999999999999</c:v>
                </c:pt>
                <c:pt idx="1535">
                  <c:v>3.2099999999999991</c:v>
                </c:pt>
                <c:pt idx="1536">
                  <c:v>3.2099999999999991</c:v>
                </c:pt>
                <c:pt idx="1537">
                  <c:v>3.2149999999999999</c:v>
                </c:pt>
                <c:pt idx="1538">
                  <c:v>3.2149999999999999</c:v>
                </c:pt>
                <c:pt idx="1539">
                  <c:v>3.2149999999999999</c:v>
                </c:pt>
                <c:pt idx="1540">
                  <c:v>3.2149999999999999</c:v>
                </c:pt>
                <c:pt idx="1541">
                  <c:v>3.2149999999999999</c:v>
                </c:pt>
                <c:pt idx="1542">
                  <c:v>3.2200000000000006</c:v>
                </c:pt>
                <c:pt idx="1543">
                  <c:v>3.2149999999999999</c:v>
                </c:pt>
                <c:pt idx="1544">
                  <c:v>3.2149999999999999</c:v>
                </c:pt>
                <c:pt idx="1545">
                  <c:v>3.2199999999999998</c:v>
                </c:pt>
                <c:pt idx="1546">
                  <c:v>3.2200000000000006</c:v>
                </c:pt>
                <c:pt idx="1547">
                  <c:v>3.2149999999999999</c:v>
                </c:pt>
                <c:pt idx="1548">
                  <c:v>3.2200000000000006</c:v>
                </c:pt>
                <c:pt idx="1549">
                  <c:v>3.2200000000000006</c:v>
                </c:pt>
                <c:pt idx="1550">
                  <c:v>3.2200000000000006</c:v>
                </c:pt>
                <c:pt idx="1551">
                  <c:v>3.2149999999999999</c:v>
                </c:pt>
                <c:pt idx="1552">
                  <c:v>3.2250000000000005</c:v>
                </c:pt>
                <c:pt idx="1553">
                  <c:v>3.2199999999999998</c:v>
                </c:pt>
                <c:pt idx="1554">
                  <c:v>3.2250000000000005</c:v>
                </c:pt>
                <c:pt idx="1555">
                  <c:v>3.2250000000000005</c:v>
                </c:pt>
                <c:pt idx="1556">
                  <c:v>3.2300000000000004</c:v>
                </c:pt>
                <c:pt idx="1557">
                  <c:v>3.2250000000000005</c:v>
                </c:pt>
                <c:pt idx="1558">
                  <c:v>3.2250000000000005</c:v>
                </c:pt>
                <c:pt idx="1559">
                  <c:v>3.2250000000000005</c:v>
                </c:pt>
                <c:pt idx="1560">
                  <c:v>3.2199999999999998</c:v>
                </c:pt>
                <c:pt idx="1561">
                  <c:v>3.2250000000000005</c:v>
                </c:pt>
                <c:pt idx="1562">
                  <c:v>3.2250000000000005</c:v>
                </c:pt>
                <c:pt idx="1563">
                  <c:v>3.2250000000000005</c:v>
                </c:pt>
                <c:pt idx="1564">
                  <c:v>3.2250000000000005</c:v>
                </c:pt>
                <c:pt idx="1565">
                  <c:v>3.2250000000000005</c:v>
                </c:pt>
                <c:pt idx="1566">
                  <c:v>3.2250000000000005</c:v>
                </c:pt>
                <c:pt idx="1567">
                  <c:v>3.2300000000000004</c:v>
                </c:pt>
                <c:pt idx="1568">
                  <c:v>3.2250000000000005</c:v>
                </c:pt>
                <c:pt idx="1569">
                  <c:v>3.2300000000000004</c:v>
                </c:pt>
                <c:pt idx="1570">
                  <c:v>3.2350000000000003</c:v>
                </c:pt>
                <c:pt idx="1571">
                  <c:v>3.2300000000000004</c:v>
                </c:pt>
                <c:pt idx="1572">
                  <c:v>3.2350000000000003</c:v>
                </c:pt>
                <c:pt idx="1573">
                  <c:v>3.2350000000000003</c:v>
                </c:pt>
                <c:pt idx="1574">
                  <c:v>3.2350000000000003</c:v>
                </c:pt>
                <c:pt idx="1575">
                  <c:v>3.2350000000000003</c:v>
                </c:pt>
                <c:pt idx="1576">
                  <c:v>3.2300000000000004</c:v>
                </c:pt>
                <c:pt idx="1577">
                  <c:v>3.24</c:v>
                </c:pt>
                <c:pt idx="1578">
                  <c:v>3.2350000000000003</c:v>
                </c:pt>
                <c:pt idx="1579">
                  <c:v>3.2350000000000003</c:v>
                </c:pt>
                <c:pt idx="1580">
                  <c:v>3.2350000000000003</c:v>
                </c:pt>
                <c:pt idx="1581">
                  <c:v>3.2350000000000003</c:v>
                </c:pt>
                <c:pt idx="1582">
                  <c:v>3.2350000000000003</c:v>
                </c:pt>
                <c:pt idx="1583">
                  <c:v>3.24</c:v>
                </c:pt>
                <c:pt idx="1584">
                  <c:v>3.2450000000000001</c:v>
                </c:pt>
                <c:pt idx="1585">
                  <c:v>3.2350000000000003</c:v>
                </c:pt>
                <c:pt idx="1586">
                  <c:v>3.2350000000000003</c:v>
                </c:pt>
                <c:pt idx="1587">
                  <c:v>3.24</c:v>
                </c:pt>
                <c:pt idx="1588">
                  <c:v>3.24</c:v>
                </c:pt>
                <c:pt idx="1589">
                  <c:v>3.2450000000000001</c:v>
                </c:pt>
                <c:pt idx="1590">
                  <c:v>3.2450000000000001</c:v>
                </c:pt>
                <c:pt idx="1591">
                  <c:v>3.24</c:v>
                </c:pt>
                <c:pt idx="1592">
                  <c:v>3.2450000000000001</c:v>
                </c:pt>
                <c:pt idx="1593">
                  <c:v>3.2450000000000001</c:v>
                </c:pt>
                <c:pt idx="1594">
                  <c:v>3.2450000000000001</c:v>
                </c:pt>
                <c:pt idx="1595">
                  <c:v>3.2450000000000001</c:v>
                </c:pt>
                <c:pt idx="1596">
                  <c:v>3.2450000000000001</c:v>
                </c:pt>
                <c:pt idx="1597">
                  <c:v>3.2450000000000001</c:v>
                </c:pt>
                <c:pt idx="1598">
                  <c:v>3.2450000000000001</c:v>
                </c:pt>
                <c:pt idx="1599">
                  <c:v>3.2450000000000001</c:v>
                </c:pt>
                <c:pt idx="1600">
                  <c:v>3.2450000000000001</c:v>
                </c:pt>
                <c:pt idx="1601">
                  <c:v>3.2450000000000001</c:v>
                </c:pt>
                <c:pt idx="1602">
                  <c:v>3.2450000000000001</c:v>
                </c:pt>
                <c:pt idx="1603">
                  <c:v>3.2450000000000001</c:v>
                </c:pt>
                <c:pt idx="1604">
                  <c:v>3.25</c:v>
                </c:pt>
                <c:pt idx="1605">
                  <c:v>3.25</c:v>
                </c:pt>
                <c:pt idx="1606">
                  <c:v>3.2549999999999999</c:v>
                </c:pt>
                <c:pt idx="1607">
                  <c:v>3.2549999999999999</c:v>
                </c:pt>
                <c:pt idx="1608">
                  <c:v>3.25</c:v>
                </c:pt>
                <c:pt idx="1609">
                  <c:v>3.25</c:v>
                </c:pt>
                <c:pt idx="1610">
                  <c:v>3.25</c:v>
                </c:pt>
                <c:pt idx="1611">
                  <c:v>3.24</c:v>
                </c:pt>
                <c:pt idx="1612">
                  <c:v>3.25</c:v>
                </c:pt>
                <c:pt idx="1613">
                  <c:v>3.2649999999999997</c:v>
                </c:pt>
                <c:pt idx="1614">
                  <c:v>3.24</c:v>
                </c:pt>
                <c:pt idx="1615">
                  <c:v>3.2549999999999999</c:v>
                </c:pt>
                <c:pt idx="1616">
                  <c:v>3.2649999999999997</c:v>
                </c:pt>
                <c:pt idx="1617">
                  <c:v>3.26</c:v>
                </c:pt>
                <c:pt idx="1618">
                  <c:v>3.2450000000000001</c:v>
                </c:pt>
                <c:pt idx="1619">
                  <c:v>3.2649999999999997</c:v>
                </c:pt>
                <c:pt idx="1620">
                  <c:v>3.25</c:v>
                </c:pt>
                <c:pt idx="1621">
                  <c:v>3.2450000000000001</c:v>
                </c:pt>
                <c:pt idx="1622">
                  <c:v>3.25</c:v>
                </c:pt>
                <c:pt idx="1623">
                  <c:v>3.2699999999999996</c:v>
                </c:pt>
                <c:pt idx="1624">
                  <c:v>3.2549999999999999</c:v>
                </c:pt>
                <c:pt idx="1625">
                  <c:v>3.26</c:v>
                </c:pt>
                <c:pt idx="1626">
                  <c:v>3.25</c:v>
                </c:pt>
                <c:pt idx="1627">
                  <c:v>3.26</c:v>
                </c:pt>
                <c:pt idx="1628">
                  <c:v>3.2549999999999999</c:v>
                </c:pt>
                <c:pt idx="1629">
                  <c:v>3.2749999999999995</c:v>
                </c:pt>
                <c:pt idx="1630">
                  <c:v>3.2649999999999997</c:v>
                </c:pt>
                <c:pt idx="1631">
                  <c:v>3.2749999999999995</c:v>
                </c:pt>
                <c:pt idx="1632">
                  <c:v>3.2549999999999999</c:v>
                </c:pt>
                <c:pt idx="1633">
                  <c:v>3.2749999999999995</c:v>
                </c:pt>
                <c:pt idx="1634">
                  <c:v>3.2749999999999995</c:v>
                </c:pt>
                <c:pt idx="1635">
                  <c:v>3.2649999999999997</c:v>
                </c:pt>
                <c:pt idx="1636">
                  <c:v>3.2699999999999996</c:v>
                </c:pt>
                <c:pt idx="1637">
                  <c:v>3.2699999999999996</c:v>
                </c:pt>
                <c:pt idx="1638">
                  <c:v>3.2699999999999996</c:v>
                </c:pt>
                <c:pt idx="1639">
                  <c:v>3.2649999999999997</c:v>
                </c:pt>
                <c:pt idx="1640">
                  <c:v>3.2699999999999996</c:v>
                </c:pt>
                <c:pt idx="1641">
                  <c:v>3.2649999999999997</c:v>
                </c:pt>
                <c:pt idx="1642">
                  <c:v>3.2649999999999997</c:v>
                </c:pt>
                <c:pt idx="1643">
                  <c:v>3.2749999999999995</c:v>
                </c:pt>
                <c:pt idx="1644">
                  <c:v>3.2699999999999996</c:v>
                </c:pt>
                <c:pt idx="1645">
                  <c:v>3.2749999999999995</c:v>
                </c:pt>
                <c:pt idx="1646">
                  <c:v>3.2749999999999995</c:v>
                </c:pt>
                <c:pt idx="1647">
                  <c:v>3.2699999999999996</c:v>
                </c:pt>
                <c:pt idx="1648">
                  <c:v>3.2699999999999996</c:v>
                </c:pt>
                <c:pt idx="1649">
                  <c:v>3.2799999999999994</c:v>
                </c:pt>
                <c:pt idx="1650">
                  <c:v>3.2699999999999996</c:v>
                </c:pt>
                <c:pt idx="1651">
                  <c:v>3.2749999999999995</c:v>
                </c:pt>
                <c:pt idx="1652">
                  <c:v>3.2799999999999994</c:v>
                </c:pt>
                <c:pt idx="1653">
                  <c:v>3.2749999999999995</c:v>
                </c:pt>
                <c:pt idx="1654">
                  <c:v>3.2749999999999995</c:v>
                </c:pt>
                <c:pt idx="1655">
                  <c:v>3.2799999999999994</c:v>
                </c:pt>
                <c:pt idx="1656">
                  <c:v>3.2799999999999994</c:v>
                </c:pt>
                <c:pt idx="1657">
                  <c:v>3.2849999999999993</c:v>
                </c:pt>
                <c:pt idx="1658">
                  <c:v>3.2799999999999994</c:v>
                </c:pt>
                <c:pt idx="1659">
                  <c:v>3.2799999999999994</c:v>
                </c:pt>
                <c:pt idx="1660">
                  <c:v>3.2799999999999994</c:v>
                </c:pt>
                <c:pt idx="1661">
                  <c:v>3.2849999999999993</c:v>
                </c:pt>
                <c:pt idx="1662">
                  <c:v>3.2799999999999994</c:v>
                </c:pt>
                <c:pt idx="1663">
                  <c:v>3.2799999999999994</c:v>
                </c:pt>
                <c:pt idx="1664">
                  <c:v>3.2849999999999993</c:v>
                </c:pt>
                <c:pt idx="1665">
                  <c:v>3.2849999999999993</c:v>
                </c:pt>
                <c:pt idx="1666">
                  <c:v>3.2849999999999993</c:v>
                </c:pt>
                <c:pt idx="1667">
                  <c:v>3.2849999999999993</c:v>
                </c:pt>
                <c:pt idx="1668">
                  <c:v>3.2849999999999993</c:v>
                </c:pt>
                <c:pt idx="1669">
                  <c:v>3.2849999999999993</c:v>
                </c:pt>
                <c:pt idx="1670">
                  <c:v>3.2849999999999993</c:v>
                </c:pt>
                <c:pt idx="1671">
                  <c:v>3.2849999999999993</c:v>
                </c:pt>
                <c:pt idx="1672">
                  <c:v>3.2849999999999993</c:v>
                </c:pt>
                <c:pt idx="1673">
                  <c:v>3.2899999999999991</c:v>
                </c:pt>
                <c:pt idx="1674">
                  <c:v>3.2899999999999991</c:v>
                </c:pt>
                <c:pt idx="1675">
                  <c:v>3.2899999999999991</c:v>
                </c:pt>
                <c:pt idx="1676">
                  <c:v>3.2899999999999991</c:v>
                </c:pt>
                <c:pt idx="1677">
                  <c:v>3.2899999999999991</c:v>
                </c:pt>
                <c:pt idx="1678">
                  <c:v>3.2899999999999991</c:v>
                </c:pt>
                <c:pt idx="1679">
                  <c:v>3.2899999999999991</c:v>
                </c:pt>
                <c:pt idx="1680">
                  <c:v>3.2949999999999999</c:v>
                </c:pt>
                <c:pt idx="1681">
                  <c:v>3.2949999999999999</c:v>
                </c:pt>
                <c:pt idx="1682">
                  <c:v>3.2949999999999999</c:v>
                </c:pt>
                <c:pt idx="1683">
                  <c:v>3.2949999999999999</c:v>
                </c:pt>
                <c:pt idx="1684">
                  <c:v>3.2949999999999999</c:v>
                </c:pt>
                <c:pt idx="1685">
                  <c:v>3.2949999999999999</c:v>
                </c:pt>
                <c:pt idx="1686">
                  <c:v>3.2949999999999999</c:v>
                </c:pt>
                <c:pt idx="1687">
                  <c:v>3.2949999999999999</c:v>
                </c:pt>
                <c:pt idx="1688">
                  <c:v>3.3000000000000007</c:v>
                </c:pt>
                <c:pt idx="1689">
                  <c:v>3.3000000000000007</c:v>
                </c:pt>
                <c:pt idx="1690">
                  <c:v>3.3000000000000007</c:v>
                </c:pt>
                <c:pt idx="1691">
                  <c:v>3.3050000000000006</c:v>
                </c:pt>
                <c:pt idx="1692">
                  <c:v>3.3000000000000007</c:v>
                </c:pt>
                <c:pt idx="1693">
                  <c:v>3.2949999999999999</c:v>
                </c:pt>
                <c:pt idx="1694">
                  <c:v>3.2949999999999999</c:v>
                </c:pt>
                <c:pt idx="1695">
                  <c:v>3.3000000000000007</c:v>
                </c:pt>
                <c:pt idx="1696">
                  <c:v>3.3000000000000007</c:v>
                </c:pt>
                <c:pt idx="1697">
                  <c:v>3.3050000000000006</c:v>
                </c:pt>
                <c:pt idx="1698">
                  <c:v>3.3000000000000007</c:v>
                </c:pt>
                <c:pt idx="1699">
                  <c:v>3.3000000000000007</c:v>
                </c:pt>
                <c:pt idx="1700">
                  <c:v>3.3050000000000006</c:v>
                </c:pt>
                <c:pt idx="1701">
                  <c:v>3.3100000000000005</c:v>
                </c:pt>
                <c:pt idx="1702">
                  <c:v>3.3100000000000005</c:v>
                </c:pt>
                <c:pt idx="1703">
                  <c:v>3.3050000000000006</c:v>
                </c:pt>
                <c:pt idx="1704">
                  <c:v>3.3050000000000006</c:v>
                </c:pt>
                <c:pt idx="1705">
                  <c:v>3.3100000000000005</c:v>
                </c:pt>
                <c:pt idx="1706">
                  <c:v>3.3050000000000006</c:v>
                </c:pt>
                <c:pt idx="1707">
                  <c:v>3.3</c:v>
                </c:pt>
                <c:pt idx="1708">
                  <c:v>3.3050000000000006</c:v>
                </c:pt>
                <c:pt idx="1709">
                  <c:v>3.3100000000000005</c:v>
                </c:pt>
                <c:pt idx="1710">
                  <c:v>3.3050000000000006</c:v>
                </c:pt>
                <c:pt idx="1711">
                  <c:v>3.3050000000000006</c:v>
                </c:pt>
                <c:pt idx="1712">
                  <c:v>3.3100000000000005</c:v>
                </c:pt>
                <c:pt idx="1713">
                  <c:v>3.3150000000000004</c:v>
                </c:pt>
                <c:pt idx="1714">
                  <c:v>3.3050000000000006</c:v>
                </c:pt>
                <c:pt idx="1715">
                  <c:v>3.3100000000000005</c:v>
                </c:pt>
                <c:pt idx="1716">
                  <c:v>3.3100000000000005</c:v>
                </c:pt>
                <c:pt idx="1717">
                  <c:v>3.3150000000000004</c:v>
                </c:pt>
                <c:pt idx="1718">
                  <c:v>3.3100000000000005</c:v>
                </c:pt>
                <c:pt idx="1719">
                  <c:v>3.3050000000000006</c:v>
                </c:pt>
                <c:pt idx="1720">
                  <c:v>3.3100000000000005</c:v>
                </c:pt>
                <c:pt idx="1721">
                  <c:v>3.3100000000000005</c:v>
                </c:pt>
                <c:pt idx="1722">
                  <c:v>3.3100000000000005</c:v>
                </c:pt>
                <c:pt idx="1723">
                  <c:v>3.3150000000000004</c:v>
                </c:pt>
                <c:pt idx="1724">
                  <c:v>3.3150000000000004</c:v>
                </c:pt>
                <c:pt idx="1725">
                  <c:v>3.3150000000000004</c:v>
                </c:pt>
                <c:pt idx="1726">
                  <c:v>3.3150000000000004</c:v>
                </c:pt>
                <c:pt idx="1727">
                  <c:v>3.3150000000000004</c:v>
                </c:pt>
                <c:pt idx="1728">
                  <c:v>3.3150000000000004</c:v>
                </c:pt>
                <c:pt idx="1729">
                  <c:v>3.3150000000000004</c:v>
                </c:pt>
                <c:pt idx="1730">
                  <c:v>3.3150000000000004</c:v>
                </c:pt>
                <c:pt idx="1731">
                  <c:v>3.3200000000000003</c:v>
                </c:pt>
                <c:pt idx="1732">
                  <c:v>3.3100000000000005</c:v>
                </c:pt>
                <c:pt idx="1733">
                  <c:v>3.3150000000000004</c:v>
                </c:pt>
                <c:pt idx="1734">
                  <c:v>3.3200000000000003</c:v>
                </c:pt>
                <c:pt idx="1735">
                  <c:v>3.3200000000000003</c:v>
                </c:pt>
                <c:pt idx="1736">
                  <c:v>3.3250000000000002</c:v>
                </c:pt>
                <c:pt idx="1737">
                  <c:v>3.3200000000000003</c:v>
                </c:pt>
                <c:pt idx="1738">
                  <c:v>3.3250000000000002</c:v>
                </c:pt>
                <c:pt idx="1739">
                  <c:v>3.3250000000000002</c:v>
                </c:pt>
                <c:pt idx="1740">
                  <c:v>3.3250000000000002</c:v>
                </c:pt>
                <c:pt idx="1741">
                  <c:v>3.3200000000000003</c:v>
                </c:pt>
                <c:pt idx="1742">
                  <c:v>3.3200000000000003</c:v>
                </c:pt>
                <c:pt idx="1743">
                  <c:v>3.3250000000000002</c:v>
                </c:pt>
                <c:pt idx="1744">
                  <c:v>3.3250000000000002</c:v>
                </c:pt>
                <c:pt idx="1745">
                  <c:v>3.3250000000000002</c:v>
                </c:pt>
                <c:pt idx="1746">
                  <c:v>3.33</c:v>
                </c:pt>
                <c:pt idx="1747">
                  <c:v>3.3250000000000002</c:v>
                </c:pt>
                <c:pt idx="1748">
                  <c:v>3.3250000000000002</c:v>
                </c:pt>
                <c:pt idx="1749">
                  <c:v>3.33</c:v>
                </c:pt>
                <c:pt idx="1750">
                  <c:v>3.3250000000000002</c:v>
                </c:pt>
                <c:pt idx="1751">
                  <c:v>3.33</c:v>
                </c:pt>
                <c:pt idx="1752">
                  <c:v>3.335</c:v>
                </c:pt>
                <c:pt idx="1753">
                  <c:v>3.3250000000000002</c:v>
                </c:pt>
                <c:pt idx="1754">
                  <c:v>3.33</c:v>
                </c:pt>
                <c:pt idx="1755">
                  <c:v>3.335</c:v>
                </c:pt>
                <c:pt idx="1756">
                  <c:v>3.335</c:v>
                </c:pt>
                <c:pt idx="1757">
                  <c:v>3.3250000000000002</c:v>
                </c:pt>
                <c:pt idx="1758">
                  <c:v>3.33</c:v>
                </c:pt>
                <c:pt idx="1759">
                  <c:v>3.33</c:v>
                </c:pt>
                <c:pt idx="1760">
                  <c:v>3.33</c:v>
                </c:pt>
                <c:pt idx="1761">
                  <c:v>3.335</c:v>
                </c:pt>
                <c:pt idx="1762">
                  <c:v>3.335</c:v>
                </c:pt>
                <c:pt idx="1763">
                  <c:v>3.335</c:v>
                </c:pt>
                <c:pt idx="1764">
                  <c:v>3.33</c:v>
                </c:pt>
                <c:pt idx="1765">
                  <c:v>3.335</c:v>
                </c:pt>
                <c:pt idx="1766">
                  <c:v>3.335</c:v>
                </c:pt>
                <c:pt idx="1767">
                  <c:v>3.33</c:v>
                </c:pt>
                <c:pt idx="1768">
                  <c:v>3.33</c:v>
                </c:pt>
                <c:pt idx="1769">
                  <c:v>3.34</c:v>
                </c:pt>
                <c:pt idx="1770">
                  <c:v>3.34</c:v>
                </c:pt>
                <c:pt idx="1771">
                  <c:v>3.33</c:v>
                </c:pt>
                <c:pt idx="1772">
                  <c:v>3.3449999999999998</c:v>
                </c:pt>
                <c:pt idx="1773">
                  <c:v>3.34</c:v>
                </c:pt>
                <c:pt idx="1774">
                  <c:v>3.335</c:v>
                </c:pt>
                <c:pt idx="1775">
                  <c:v>3.33</c:v>
                </c:pt>
                <c:pt idx="1776">
                  <c:v>3.33</c:v>
                </c:pt>
                <c:pt idx="1777">
                  <c:v>3.3250000000000002</c:v>
                </c:pt>
                <c:pt idx="1778">
                  <c:v>3.3250000000000002</c:v>
                </c:pt>
                <c:pt idx="1779">
                  <c:v>3.335</c:v>
                </c:pt>
                <c:pt idx="1780">
                  <c:v>3.34</c:v>
                </c:pt>
                <c:pt idx="1781">
                  <c:v>3.3449999999999998</c:v>
                </c:pt>
                <c:pt idx="1782">
                  <c:v>3.3499999999999996</c:v>
                </c:pt>
                <c:pt idx="1783">
                  <c:v>3.3449999999999998</c:v>
                </c:pt>
                <c:pt idx="1784">
                  <c:v>3.34</c:v>
                </c:pt>
                <c:pt idx="1785">
                  <c:v>3.3499999999999996</c:v>
                </c:pt>
                <c:pt idx="1786">
                  <c:v>3.3449999999999998</c:v>
                </c:pt>
                <c:pt idx="1787">
                  <c:v>3.3449999999999998</c:v>
                </c:pt>
                <c:pt idx="1788">
                  <c:v>3.3449999999999998</c:v>
                </c:pt>
                <c:pt idx="1789">
                  <c:v>3.3499999999999996</c:v>
                </c:pt>
                <c:pt idx="1790">
                  <c:v>3.3499999999999996</c:v>
                </c:pt>
                <c:pt idx="1791">
                  <c:v>3.3449999999999998</c:v>
                </c:pt>
                <c:pt idx="1792">
                  <c:v>3.34</c:v>
                </c:pt>
                <c:pt idx="1793">
                  <c:v>3.34</c:v>
                </c:pt>
                <c:pt idx="1794">
                  <c:v>3.34</c:v>
                </c:pt>
                <c:pt idx="1795">
                  <c:v>3.3449999999999998</c:v>
                </c:pt>
                <c:pt idx="1796">
                  <c:v>3.3449999999999998</c:v>
                </c:pt>
                <c:pt idx="1797">
                  <c:v>3.3449999999999998</c:v>
                </c:pt>
                <c:pt idx="1798">
                  <c:v>3.3499999999999996</c:v>
                </c:pt>
                <c:pt idx="1799">
                  <c:v>3.3449999999999998</c:v>
                </c:pt>
                <c:pt idx="1800">
                  <c:v>3.3499999999999996</c:v>
                </c:pt>
                <c:pt idx="1801">
                  <c:v>3.3549999999999995</c:v>
                </c:pt>
                <c:pt idx="1802">
                  <c:v>3.3549999999999995</c:v>
                </c:pt>
                <c:pt idx="1803">
                  <c:v>3.3599999999999994</c:v>
                </c:pt>
                <c:pt idx="1804">
                  <c:v>3.3599999999999994</c:v>
                </c:pt>
                <c:pt idx="1805">
                  <c:v>3.3650000000000002</c:v>
                </c:pt>
                <c:pt idx="1806">
                  <c:v>3.3549999999999995</c:v>
                </c:pt>
                <c:pt idx="1807">
                  <c:v>3.3599999999999994</c:v>
                </c:pt>
                <c:pt idx="1808">
                  <c:v>3.3600000000000003</c:v>
                </c:pt>
                <c:pt idx="1809">
                  <c:v>3.3650000000000002</c:v>
                </c:pt>
                <c:pt idx="1810">
                  <c:v>3.3599999999999994</c:v>
                </c:pt>
                <c:pt idx="1811">
                  <c:v>3.3650000000000002</c:v>
                </c:pt>
                <c:pt idx="1812">
                  <c:v>3.3650000000000002</c:v>
                </c:pt>
                <c:pt idx="1813">
                  <c:v>3.3600000000000003</c:v>
                </c:pt>
                <c:pt idx="1814">
                  <c:v>3.3650000000000002</c:v>
                </c:pt>
                <c:pt idx="1815">
                  <c:v>3.3650000000000002</c:v>
                </c:pt>
                <c:pt idx="1816">
                  <c:v>3.3650000000000002</c:v>
                </c:pt>
                <c:pt idx="1817">
                  <c:v>3.3650000000000002</c:v>
                </c:pt>
                <c:pt idx="1818">
                  <c:v>3.37</c:v>
                </c:pt>
                <c:pt idx="1819">
                  <c:v>3.37</c:v>
                </c:pt>
                <c:pt idx="1820">
                  <c:v>3.37</c:v>
                </c:pt>
                <c:pt idx="1821">
                  <c:v>3.375</c:v>
                </c:pt>
                <c:pt idx="1822">
                  <c:v>3.37</c:v>
                </c:pt>
                <c:pt idx="1823">
                  <c:v>3.37</c:v>
                </c:pt>
                <c:pt idx="1824">
                  <c:v>3.37</c:v>
                </c:pt>
                <c:pt idx="1825">
                  <c:v>3.375</c:v>
                </c:pt>
                <c:pt idx="1826">
                  <c:v>3.37</c:v>
                </c:pt>
                <c:pt idx="1827">
                  <c:v>3.37</c:v>
                </c:pt>
                <c:pt idx="1828">
                  <c:v>3.375</c:v>
                </c:pt>
                <c:pt idx="1829">
                  <c:v>3.375</c:v>
                </c:pt>
                <c:pt idx="1830">
                  <c:v>3.37</c:v>
                </c:pt>
                <c:pt idx="1831">
                  <c:v>3.37</c:v>
                </c:pt>
                <c:pt idx="1832">
                  <c:v>3.37</c:v>
                </c:pt>
                <c:pt idx="1833">
                  <c:v>3.375</c:v>
                </c:pt>
                <c:pt idx="1834">
                  <c:v>3.375</c:v>
                </c:pt>
                <c:pt idx="1835">
                  <c:v>3.38</c:v>
                </c:pt>
                <c:pt idx="1836">
                  <c:v>3.38</c:v>
                </c:pt>
                <c:pt idx="1837">
                  <c:v>3.38</c:v>
                </c:pt>
                <c:pt idx="1838">
                  <c:v>3.38</c:v>
                </c:pt>
                <c:pt idx="1839">
                  <c:v>3.38</c:v>
                </c:pt>
                <c:pt idx="1840">
                  <c:v>3.375</c:v>
                </c:pt>
                <c:pt idx="1841">
                  <c:v>3.38</c:v>
                </c:pt>
                <c:pt idx="1842">
                  <c:v>3.38</c:v>
                </c:pt>
                <c:pt idx="1843">
                  <c:v>3.38</c:v>
                </c:pt>
                <c:pt idx="1844">
                  <c:v>3.38</c:v>
                </c:pt>
                <c:pt idx="1845">
                  <c:v>3.38</c:v>
                </c:pt>
                <c:pt idx="1846">
                  <c:v>3.3849999999999998</c:v>
                </c:pt>
                <c:pt idx="1847">
                  <c:v>3.3849999999999998</c:v>
                </c:pt>
                <c:pt idx="1848">
                  <c:v>3.3849999999999998</c:v>
                </c:pt>
                <c:pt idx="1849">
                  <c:v>3.3849999999999998</c:v>
                </c:pt>
                <c:pt idx="1850">
                  <c:v>3.3849999999999998</c:v>
                </c:pt>
                <c:pt idx="1851">
                  <c:v>3.3899999999999997</c:v>
                </c:pt>
                <c:pt idx="1852">
                  <c:v>3.38</c:v>
                </c:pt>
                <c:pt idx="1853">
                  <c:v>3.3849999999999998</c:v>
                </c:pt>
                <c:pt idx="1854">
                  <c:v>3.3849999999999998</c:v>
                </c:pt>
                <c:pt idx="1855">
                  <c:v>3.3849999999999998</c:v>
                </c:pt>
                <c:pt idx="1856">
                  <c:v>3.3900000000000006</c:v>
                </c:pt>
                <c:pt idx="1857">
                  <c:v>3.3899999999999997</c:v>
                </c:pt>
                <c:pt idx="1858">
                  <c:v>3.3849999999999998</c:v>
                </c:pt>
                <c:pt idx="1859">
                  <c:v>3.3849999999999998</c:v>
                </c:pt>
                <c:pt idx="1860">
                  <c:v>3.3950000000000005</c:v>
                </c:pt>
                <c:pt idx="1861">
                  <c:v>3.3900000000000006</c:v>
                </c:pt>
                <c:pt idx="1862">
                  <c:v>3.3950000000000005</c:v>
                </c:pt>
                <c:pt idx="1863">
                  <c:v>3.3900000000000006</c:v>
                </c:pt>
                <c:pt idx="1864">
                  <c:v>3.3899999999999997</c:v>
                </c:pt>
                <c:pt idx="1865">
                  <c:v>3.3899999999999997</c:v>
                </c:pt>
                <c:pt idx="1866">
                  <c:v>3.3899999999999997</c:v>
                </c:pt>
                <c:pt idx="1867">
                  <c:v>3.3949999999999996</c:v>
                </c:pt>
                <c:pt idx="1868">
                  <c:v>3.3899999999999997</c:v>
                </c:pt>
                <c:pt idx="1869">
                  <c:v>3.3949999999999996</c:v>
                </c:pt>
                <c:pt idx="1870">
                  <c:v>3.3950000000000005</c:v>
                </c:pt>
                <c:pt idx="1871">
                  <c:v>3.3899999999999997</c:v>
                </c:pt>
                <c:pt idx="1872">
                  <c:v>3.3899999999999997</c:v>
                </c:pt>
                <c:pt idx="1873">
                  <c:v>3.3950000000000005</c:v>
                </c:pt>
                <c:pt idx="1874">
                  <c:v>3.3949999999999996</c:v>
                </c:pt>
                <c:pt idx="1875">
                  <c:v>3.3950000000000005</c:v>
                </c:pt>
                <c:pt idx="1876">
                  <c:v>3.3899999999999997</c:v>
                </c:pt>
                <c:pt idx="1877">
                  <c:v>3.4000000000000004</c:v>
                </c:pt>
                <c:pt idx="1878">
                  <c:v>3.3950000000000005</c:v>
                </c:pt>
                <c:pt idx="1879">
                  <c:v>3.4000000000000004</c:v>
                </c:pt>
                <c:pt idx="1880">
                  <c:v>3.4000000000000004</c:v>
                </c:pt>
                <c:pt idx="1881">
                  <c:v>3.4000000000000004</c:v>
                </c:pt>
                <c:pt idx="1882">
                  <c:v>3.4000000000000004</c:v>
                </c:pt>
                <c:pt idx="1883">
                  <c:v>3.4050000000000002</c:v>
                </c:pt>
                <c:pt idx="1884">
                  <c:v>3.4050000000000002</c:v>
                </c:pt>
                <c:pt idx="1885">
                  <c:v>3.4000000000000004</c:v>
                </c:pt>
                <c:pt idx="1886">
                  <c:v>3.4000000000000004</c:v>
                </c:pt>
                <c:pt idx="1887">
                  <c:v>3.4000000000000004</c:v>
                </c:pt>
                <c:pt idx="1888">
                  <c:v>3.3950000000000005</c:v>
                </c:pt>
                <c:pt idx="1889">
                  <c:v>3.4050000000000002</c:v>
                </c:pt>
                <c:pt idx="1890">
                  <c:v>3.4050000000000002</c:v>
                </c:pt>
                <c:pt idx="1891">
                  <c:v>3.4000000000000004</c:v>
                </c:pt>
                <c:pt idx="1892">
                  <c:v>3.4050000000000002</c:v>
                </c:pt>
                <c:pt idx="1893">
                  <c:v>3.4050000000000002</c:v>
                </c:pt>
                <c:pt idx="1894">
                  <c:v>3.4050000000000002</c:v>
                </c:pt>
                <c:pt idx="1895">
                  <c:v>3.4050000000000002</c:v>
                </c:pt>
                <c:pt idx="1896">
                  <c:v>3.41</c:v>
                </c:pt>
                <c:pt idx="1897">
                  <c:v>3.4050000000000002</c:v>
                </c:pt>
                <c:pt idx="1898">
                  <c:v>3.41</c:v>
                </c:pt>
                <c:pt idx="1899">
                  <c:v>3.4050000000000002</c:v>
                </c:pt>
                <c:pt idx="1900">
                  <c:v>3.4000000000000004</c:v>
                </c:pt>
                <c:pt idx="1901">
                  <c:v>3.4000000000000004</c:v>
                </c:pt>
                <c:pt idx="1902">
                  <c:v>3.41</c:v>
                </c:pt>
                <c:pt idx="1903">
                  <c:v>3.41</c:v>
                </c:pt>
                <c:pt idx="1904">
                  <c:v>3.41</c:v>
                </c:pt>
                <c:pt idx="1905">
                  <c:v>3.41</c:v>
                </c:pt>
                <c:pt idx="1906">
                  <c:v>3.41</c:v>
                </c:pt>
                <c:pt idx="1907">
                  <c:v>3.41</c:v>
                </c:pt>
                <c:pt idx="1908">
                  <c:v>3.41</c:v>
                </c:pt>
                <c:pt idx="1909">
                  <c:v>3.415</c:v>
                </c:pt>
                <c:pt idx="1910">
                  <c:v>3.41</c:v>
                </c:pt>
                <c:pt idx="1911">
                  <c:v>3.415</c:v>
                </c:pt>
                <c:pt idx="1912">
                  <c:v>3.415</c:v>
                </c:pt>
                <c:pt idx="1913">
                  <c:v>3.41</c:v>
                </c:pt>
                <c:pt idx="1914">
                  <c:v>3.41</c:v>
                </c:pt>
                <c:pt idx="1915">
                  <c:v>3.415</c:v>
                </c:pt>
                <c:pt idx="1916">
                  <c:v>3.42</c:v>
                </c:pt>
                <c:pt idx="1917">
                  <c:v>3.415</c:v>
                </c:pt>
                <c:pt idx="1918">
                  <c:v>3.42</c:v>
                </c:pt>
                <c:pt idx="1919">
                  <c:v>3.4249999999999998</c:v>
                </c:pt>
                <c:pt idx="1920">
                  <c:v>3.4249999999999998</c:v>
                </c:pt>
                <c:pt idx="1921">
                  <c:v>3.4299999999999997</c:v>
                </c:pt>
                <c:pt idx="1922">
                  <c:v>3.42</c:v>
                </c:pt>
                <c:pt idx="1923">
                  <c:v>3.415</c:v>
                </c:pt>
                <c:pt idx="1924">
                  <c:v>3.4249999999999998</c:v>
                </c:pt>
                <c:pt idx="1925">
                  <c:v>3.4249999999999998</c:v>
                </c:pt>
                <c:pt idx="1926">
                  <c:v>3.42</c:v>
                </c:pt>
                <c:pt idx="1927">
                  <c:v>3.4249999999999998</c:v>
                </c:pt>
                <c:pt idx="1928">
                  <c:v>3.42</c:v>
                </c:pt>
                <c:pt idx="1929">
                  <c:v>3.42</c:v>
                </c:pt>
                <c:pt idx="1930">
                  <c:v>3.42</c:v>
                </c:pt>
                <c:pt idx="1931">
                  <c:v>3.4249999999999998</c:v>
                </c:pt>
                <c:pt idx="1932">
                  <c:v>3.4249999999999998</c:v>
                </c:pt>
                <c:pt idx="1933">
                  <c:v>3.4249999999999998</c:v>
                </c:pt>
                <c:pt idx="1934">
                  <c:v>3.4249999999999998</c:v>
                </c:pt>
                <c:pt idx="1935">
                  <c:v>3.4249999999999998</c:v>
                </c:pt>
                <c:pt idx="1936">
                  <c:v>3.4249999999999998</c:v>
                </c:pt>
                <c:pt idx="1937">
                  <c:v>3.4299999999999997</c:v>
                </c:pt>
                <c:pt idx="1938">
                  <c:v>3.4299999999999997</c:v>
                </c:pt>
                <c:pt idx="1939">
                  <c:v>3.4249999999999998</c:v>
                </c:pt>
                <c:pt idx="1940">
                  <c:v>3.4299999999999997</c:v>
                </c:pt>
                <c:pt idx="1941">
                  <c:v>3.4299999999999997</c:v>
                </c:pt>
                <c:pt idx="1942">
                  <c:v>3.4349999999999996</c:v>
                </c:pt>
                <c:pt idx="1943">
                  <c:v>3.4299999999999997</c:v>
                </c:pt>
                <c:pt idx="1944">
                  <c:v>3.4349999999999996</c:v>
                </c:pt>
                <c:pt idx="1945">
                  <c:v>3.4299999999999997</c:v>
                </c:pt>
                <c:pt idx="1946">
                  <c:v>3.4349999999999996</c:v>
                </c:pt>
                <c:pt idx="1947">
                  <c:v>3.4349999999999996</c:v>
                </c:pt>
                <c:pt idx="1948">
                  <c:v>3.4299999999999997</c:v>
                </c:pt>
                <c:pt idx="1949">
                  <c:v>3.4349999999999996</c:v>
                </c:pt>
                <c:pt idx="1950">
                  <c:v>3.4349999999999996</c:v>
                </c:pt>
                <c:pt idx="1951">
                  <c:v>3.4349999999999996</c:v>
                </c:pt>
                <c:pt idx="1952">
                  <c:v>3.4349999999999996</c:v>
                </c:pt>
                <c:pt idx="1953">
                  <c:v>3.4399999999999995</c:v>
                </c:pt>
                <c:pt idx="1954">
                  <c:v>3.4399999999999995</c:v>
                </c:pt>
                <c:pt idx="1955">
                  <c:v>3.4349999999999996</c:v>
                </c:pt>
                <c:pt idx="1956">
                  <c:v>3.4399999999999995</c:v>
                </c:pt>
                <c:pt idx="1957">
                  <c:v>3.4349999999999996</c:v>
                </c:pt>
                <c:pt idx="1958">
                  <c:v>3.4349999999999996</c:v>
                </c:pt>
                <c:pt idx="1959">
                  <c:v>3.4299999999999997</c:v>
                </c:pt>
                <c:pt idx="1960">
                  <c:v>3.4349999999999996</c:v>
                </c:pt>
                <c:pt idx="1961">
                  <c:v>3.4349999999999996</c:v>
                </c:pt>
                <c:pt idx="1962">
                  <c:v>3.4399999999999995</c:v>
                </c:pt>
                <c:pt idx="1963">
                  <c:v>3.4449999999999994</c:v>
                </c:pt>
                <c:pt idx="1964">
                  <c:v>3.4399999999999995</c:v>
                </c:pt>
                <c:pt idx="1965">
                  <c:v>3.4449999999999994</c:v>
                </c:pt>
                <c:pt idx="1966">
                  <c:v>3.4399999999999995</c:v>
                </c:pt>
                <c:pt idx="1967">
                  <c:v>3.4449999999999994</c:v>
                </c:pt>
                <c:pt idx="1968">
                  <c:v>3.4449999999999994</c:v>
                </c:pt>
                <c:pt idx="1969">
                  <c:v>3.4449999999999994</c:v>
                </c:pt>
                <c:pt idx="1970">
                  <c:v>3.4449999999999994</c:v>
                </c:pt>
                <c:pt idx="1971">
                  <c:v>3.4449999999999994</c:v>
                </c:pt>
                <c:pt idx="1972">
                  <c:v>3.4349999999999996</c:v>
                </c:pt>
                <c:pt idx="1973">
                  <c:v>3.4449999999999994</c:v>
                </c:pt>
                <c:pt idx="1974">
                  <c:v>3.4399999999999995</c:v>
                </c:pt>
                <c:pt idx="1975">
                  <c:v>3.4499999999999993</c:v>
                </c:pt>
                <c:pt idx="1976">
                  <c:v>3.4449999999999994</c:v>
                </c:pt>
                <c:pt idx="1977">
                  <c:v>3.4499999999999993</c:v>
                </c:pt>
                <c:pt idx="1978">
                  <c:v>3.4499999999999993</c:v>
                </c:pt>
                <c:pt idx="1979">
                  <c:v>3.4449999999999994</c:v>
                </c:pt>
                <c:pt idx="1980">
                  <c:v>3.4549999999999992</c:v>
                </c:pt>
                <c:pt idx="1981">
                  <c:v>3.4499999999999993</c:v>
                </c:pt>
                <c:pt idx="1982">
                  <c:v>3.4549999999999992</c:v>
                </c:pt>
                <c:pt idx="1983">
                  <c:v>3.4499999999999993</c:v>
                </c:pt>
                <c:pt idx="1984">
                  <c:v>3.4499999999999993</c:v>
                </c:pt>
                <c:pt idx="1985">
                  <c:v>3.4549999999999992</c:v>
                </c:pt>
                <c:pt idx="1986">
                  <c:v>3.4499999999999993</c:v>
                </c:pt>
                <c:pt idx="1987">
                  <c:v>3.4499999999999993</c:v>
                </c:pt>
                <c:pt idx="1988">
                  <c:v>3.4549999999999992</c:v>
                </c:pt>
                <c:pt idx="1989">
                  <c:v>3.4549999999999992</c:v>
                </c:pt>
                <c:pt idx="1990">
                  <c:v>3.4549999999999992</c:v>
                </c:pt>
                <c:pt idx="1991">
                  <c:v>3.4549999999999992</c:v>
                </c:pt>
                <c:pt idx="1992">
                  <c:v>3.4549999999999992</c:v>
                </c:pt>
                <c:pt idx="1993">
                  <c:v>3.46</c:v>
                </c:pt>
                <c:pt idx="1994">
                  <c:v>3.4649999999999999</c:v>
                </c:pt>
                <c:pt idx="1995">
                  <c:v>3.4549999999999992</c:v>
                </c:pt>
                <c:pt idx="1996">
                  <c:v>3.4499999999999993</c:v>
                </c:pt>
                <c:pt idx="1997">
                  <c:v>3.4499999999999993</c:v>
                </c:pt>
                <c:pt idx="1998">
                  <c:v>3.4549999999999992</c:v>
                </c:pt>
                <c:pt idx="1999">
                  <c:v>3.4550000000000001</c:v>
                </c:pt>
                <c:pt idx="2000">
                  <c:v>3.4599999999999991</c:v>
                </c:pt>
                <c:pt idx="2001">
                  <c:v>3.46</c:v>
                </c:pt>
                <c:pt idx="2002">
                  <c:v>3.4649999999999999</c:v>
                </c:pt>
                <c:pt idx="2003">
                  <c:v>3.4649999999999999</c:v>
                </c:pt>
                <c:pt idx="2004">
                  <c:v>3.4549999999999992</c:v>
                </c:pt>
                <c:pt idx="2005">
                  <c:v>3.46</c:v>
                </c:pt>
                <c:pt idx="2006">
                  <c:v>3.46</c:v>
                </c:pt>
                <c:pt idx="2007">
                  <c:v>3.4550000000000001</c:v>
                </c:pt>
                <c:pt idx="2008">
                  <c:v>3.4649999999999999</c:v>
                </c:pt>
                <c:pt idx="2009">
                  <c:v>3.46</c:v>
                </c:pt>
                <c:pt idx="2010">
                  <c:v>3.46</c:v>
                </c:pt>
                <c:pt idx="2011">
                  <c:v>3.46</c:v>
                </c:pt>
                <c:pt idx="2012">
                  <c:v>3.4649999999999999</c:v>
                </c:pt>
                <c:pt idx="2013">
                  <c:v>3.46</c:v>
                </c:pt>
                <c:pt idx="2014">
                  <c:v>3.4649999999999999</c:v>
                </c:pt>
                <c:pt idx="2015">
                  <c:v>3.46</c:v>
                </c:pt>
                <c:pt idx="2016">
                  <c:v>3.46</c:v>
                </c:pt>
                <c:pt idx="2017">
                  <c:v>3.4649999999999999</c:v>
                </c:pt>
                <c:pt idx="2018">
                  <c:v>3.4699999999999998</c:v>
                </c:pt>
                <c:pt idx="2019">
                  <c:v>3.4649999999999999</c:v>
                </c:pt>
                <c:pt idx="2020">
                  <c:v>3.4699999999999998</c:v>
                </c:pt>
                <c:pt idx="2021">
                  <c:v>3.4649999999999999</c:v>
                </c:pt>
                <c:pt idx="2022">
                  <c:v>3.4699999999999998</c:v>
                </c:pt>
                <c:pt idx="2023">
                  <c:v>3.4699999999999998</c:v>
                </c:pt>
                <c:pt idx="2024">
                  <c:v>3.4699999999999998</c:v>
                </c:pt>
                <c:pt idx="2025">
                  <c:v>3.4699999999999998</c:v>
                </c:pt>
                <c:pt idx="2026">
                  <c:v>3.4749999999999996</c:v>
                </c:pt>
                <c:pt idx="2027">
                  <c:v>3.4699999999999998</c:v>
                </c:pt>
                <c:pt idx="2028">
                  <c:v>3.4699999999999998</c:v>
                </c:pt>
                <c:pt idx="2029">
                  <c:v>3.4699999999999998</c:v>
                </c:pt>
                <c:pt idx="2030">
                  <c:v>3.4699999999999998</c:v>
                </c:pt>
                <c:pt idx="2031">
                  <c:v>3.4750000000000005</c:v>
                </c:pt>
                <c:pt idx="2032">
                  <c:v>3.4699999999999998</c:v>
                </c:pt>
                <c:pt idx="2033">
                  <c:v>3.4699999999999998</c:v>
                </c:pt>
                <c:pt idx="2034">
                  <c:v>3.4749999999999996</c:v>
                </c:pt>
                <c:pt idx="2035">
                  <c:v>3.4750000000000005</c:v>
                </c:pt>
                <c:pt idx="2036">
                  <c:v>3.4699999999999998</c:v>
                </c:pt>
                <c:pt idx="2037">
                  <c:v>3.4800000000000004</c:v>
                </c:pt>
                <c:pt idx="2038">
                  <c:v>3.4800000000000004</c:v>
                </c:pt>
                <c:pt idx="2039">
                  <c:v>3.4800000000000004</c:v>
                </c:pt>
                <c:pt idx="2040">
                  <c:v>3.4800000000000004</c:v>
                </c:pt>
                <c:pt idx="2041">
                  <c:v>3.4750000000000005</c:v>
                </c:pt>
                <c:pt idx="2042">
                  <c:v>3.4750000000000005</c:v>
                </c:pt>
                <c:pt idx="2043">
                  <c:v>3.4800000000000004</c:v>
                </c:pt>
                <c:pt idx="2044">
                  <c:v>3.4850000000000003</c:v>
                </c:pt>
                <c:pt idx="2045">
                  <c:v>3.4800000000000004</c:v>
                </c:pt>
                <c:pt idx="2046">
                  <c:v>3.4749999999999996</c:v>
                </c:pt>
                <c:pt idx="2047">
                  <c:v>3.4850000000000003</c:v>
                </c:pt>
                <c:pt idx="2048">
                  <c:v>3.4800000000000004</c:v>
                </c:pt>
                <c:pt idx="2049">
                  <c:v>3.4800000000000004</c:v>
                </c:pt>
                <c:pt idx="2050">
                  <c:v>3.4850000000000003</c:v>
                </c:pt>
                <c:pt idx="2051">
                  <c:v>3.49</c:v>
                </c:pt>
                <c:pt idx="2052">
                  <c:v>3.49</c:v>
                </c:pt>
                <c:pt idx="2053">
                  <c:v>3.4850000000000003</c:v>
                </c:pt>
                <c:pt idx="2054">
                  <c:v>3.4850000000000003</c:v>
                </c:pt>
                <c:pt idx="2055">
                  <c:v>3.49</c:v>
                </c:pt>
                <c:pt idx="2056">
                  <c:v>3.4850000000000003</c:v>
                </c:pt>
                <c:pt idx="2057">
                  <c:v>3.4850000000000003</c:v>
                </c:pt>
                <c:pt idx="2058">
                  <c:v>3.4850000000000003</c:v>
                </c:pt>
                <c:pt idx="2059">
                  <c:v>3.4850000000000003</c:v>
                </c:pt>
                <c:pt idx="2060">
                  <c:v>3.49</c:v>
                </c:pt>
                <c:pt idx="2061">
                  <c:v>3.49</c:v>
                </c:pt>
                <c:pt idx="2062">
                  <c:v>3.4850000000000003</c:v>
                </c:pt>
                <c:pt idx="2063">
                  <c:v>3.49</c:v>
                </c:pt>
                <c:pt idx="2064">
                  <c:v>3.49</c:v>
                </c:pt>
                <c:pt idx="2065">
                  <c:v>3.49</c:v>
                </c:pt>
                <c:pt idx="2066">
                  <c:v>3.49</c:v>
                </c:pt>
                <c:pt idx="2067">
                  <c:v>3.49</c:v>
                </c:pt>
                <c:pt idx="2068">
                  <c:v>3.49</c:v>
                </c:pt>
                <c:pt idx="2069">
                  <c:v>3.49</c:v>
                </c:pt>
                <c:pt idx="2070">
                  <c:v>3.49</c:v>
                </c:pt>
                <c:pt idx="2071">
                  <c:v>3.49</c:v>
                </c:pt>
                <c:pt idx="2072">
                  <c:v>3.5</c:v>
                </c:pt>
                <c:pt idx="2073">
                  <c:v>3.5</c:v>
                </c:pt>
                <c:pt idx="2074">
                  <c:v>3.4950000000000001</c:v>
                </c:pt>
                <c:pt idx="2075">
                  <c:v>3.4950000000000001</c:v>
                </c:pt>
                <c:pt idx="2076">
                  <c:v>3.5</c:v>
                </c:pt>
                <c:pt idx="2077">
                  <c:v>3.5</c:v>
                </c:pt>
                <c:pt idx="2078">
                  <c:v>3.4950000000000001</c:v>
                </c:pt>
                <c:pt idx="2079">
                  <c:v>3.5</c:v>
                </c:pt>
                <c:pt idx="2080">
                  <c:v>3.5</c:v>
                </c:pt>
                <c:pt idx="2081">
                  <c:v>3.4950000000000001</c:v>
                </c:pt>
                <c:pt idx="2082">
                  <c:v>3.4950000000000001</c:v>
                </c:pt>
                <c:pt idx="2083">
                  <c:v>3.5</c:v>
                </c:pt>
                <c:pt idx="2084">
                  <c:v>3.5049999999999999</c:v>
                </c:pt>
                <c:pt idx="2085">
                  <c:v>3.5</c:v>
                </c:pt>
                <c:pt idx="2086">
                  <c:v>3.5</c:v>
                </c:pt>
                <c:pt idx="2087">
                  <c:v>3.5</c:v>
                </c:pt>
                <c:pt idx="2088">
                  <c:v>3.5</c:v>
                </c:pt>
                <c:pt idx="2089">
                  <c:v>3.5</c:v>
                </c:pt>
                <c:pt idx="2090">
                  <c:v>3.5049999999999999</c:v>
                </c:pt>
                <c:pt idx="2091">
                  <c:v>3.5</c:v>
                </c:pt>
                <c:pt idx="2092">
                  <c:v>3.5</c:v>
                </c:pt>
                <c:pt idx="2093">
                  <c:v>3.5</c:v>
                </c:pt>
                <c:pt idx="2094">
                  <c:v>3.5049999999999999</c:v>
                </c:pt>
                <c:pt idx="2095">
                  <c:v>3.5</c:v>
                </c:pt>
                <c:pt idx="2096">
                  <c:v>3.5049999999999999</c:v>
                </c:pt>
                <c:pt idx="2097">
                  <c:v>3.5049999999999999</c:v>
                </c:pt>
                <c:pt idx="2098">
                  <c:v>3.5049999999999999</c:v>
                </c:pt>
                <c:pt idx="2099">
                  <c:v>3.5049999999999999</c:v>
                </c:pt>
                <c:pt idx="2100">
                  <c:v>3.51</c:v>
                </c:pt>
                <c:pt idx="2101">
                  <c:v>3.51</c:v>
                </c:pt>
                <c:pt idx="2102">
                  <c:v>3.51</c:v>
                </c:pt>
                <c:pt idx="2103">
                  <c:v>3.5049999999999999</c:v>
                </c:pt>
                <c:pt idx="2104">
                  <c:v>3.51</c:v>
                </c:pt>
                <c:pt idx="2105">
                  <c:v>3.5049999999999999</c:v>
                </c:pt>
                <c:pt idx="2106">
                  <c:v>3.51</c:v>
                </c:pt>
                <c:pt idx="2107">
                  <c:v>3.5049999999999999</c:v>
                </c:pt>
                <c:pt idx="2108">
                  <c:v>3.5049999999999999</c:v>
                </c:pt>
                <c:pt idx="2109">
                  <c:v>3.5049999999999999</c:v>
                </c:pt>
                <c:pt idx="2110">
                  <c:v>3.5049999999999999</c:v>
                </c:pt>
                <c:pt idx="2111">
                  <c:v>3.51</c:v>
                </c:pt>
                <c:pt idx="2112">
                  <c:v>3.51</c:v>
                </c:pt>
                <c:pt idx="2113">
                  <c:v>3.5049999999999999</c:v>
                </c:pt>
                <c:pt idx="2114">
                  <c:v>3.5149999999999997</c:v>
                </c:pt>
                <c:pt idx="2115">
                  <c:v>3.51</c:v>
                </c:pt>
                <c:pt idx="2116">
                  <c:v>3.5149999999999997</c:v>
                </c:pt>
                <c:pt idx="2117">
                  <c:v>3.5149999999999997</c:v>
                </c:pt>
                <c:pt idx="2118">
                  <c:v>3.5199999999999996</c:v>
                </c:pt>
                <c:pt idx="2119">
                  <c:v>3.5149999999999997</c:v>
                </c:pt>
                <c:pt idx="2120">
                  <c:v>3.51</c:v>
                </c:pt>
                <c:pt idx="2121">
                  <c:v>3.5199999999999996</c:v>
                </c:pt>
                <c:pt idx="2122">
                  <c:v>3.5199999999999996</c:v>
                </c:pt>
                <c:pt idx="2123">
                  <c:v>3.5199999999999996</c:v>
                </c:pt>
                <c:pt idx="2124">
                  <c:v>3.5199999999999996</c:v>
                </c:pt>
                <c:pt idx="2125">
                  <c:v>3.5199999999999996</c:v>
                </c:pt>
                <c:pt idx="2126">
                  <c:v>3.5199999999999996</c:v>
                </c:pt>
                <c:pt idx="2127">
                  <c:v>3.5249999999999995</c:v>
                </c:pt>
                <c:pt idx="2128">
                  <c:v>3.5199999999999996</c:v>
                </c:pt>
                <c:pt idx="2129">
                  <c:v>3.5199999999999996</c:v>
                </c:pt>
                <c:pt idx="2130">
                  <c:v>3.5149999999999997</c:v>
                </c:pt>
                <c:pt idx="2131">
                  <c:v>3.5249999999999995</c:v>
                </c:pt>
                <c:pt idx="2132">
                  <c:v>3.54</c:v>
                </c:pt>
                <c:pt idx="2133">
                  <c:v>3.5199999999999996</c:v>
                </c:pt>
                <c:pt idx="2134">
                  <c:v>3.5299999999999994</c:v>
                </c:pt>
                <c:pt idx="2135">
                  <c:v>3.5249999999999995</c:v>
                </c:pt>
                <c:pt idx="2136">
                  <c:v>3.5299999999999994</c:v>
                </c:pt>
                <c:pt idx="2137">
                  <c:v>3.5249999999999995</c:v>
                </c:pt>
                <c:pt idx="2138">
                  <c:v>3.5299999999999994</c:v>
                </c:pt>
                <c:pt idx="2139">
                  <c:v>3.5249999999999995</c:v>
                </c:pt>
                <c:pt idx="2140">
                  <c:v>3.5249999999999995</c:v>
                </c:pt>
                <c:pt idx="2141">
                  <c:v>3.5249999999999995</c:v>
                </c:pt>
                <c:pt idx="2142">
                  <c:v>3.5299999999999994</c:v>
                </c:pt>
                <c:pt idx="2143">
                  <c:v>3.5249999999999995</c:v>
                </c:pt>
                <c:pt idx="2144">
                  <c:v>3.5299999999999994</c:v>
                </c:pt>
                <c:pt idx="2145">
                  <c:v>3.5299999999999994</c:v>
                </c:pt>
                <c:pt idx="2146">
                  <c:v>3.5299999999999994</c:v>
                </c:pt>
                <c:pt idx="2147">
                  <c:v>3.5299999999999994</c:v>
                </c:pt>
                <c:pt idx="2148">
                  <c:v>3.5299999999999994</c:v>
                </c:pt>
                <c:pt idx="2149">
                  <c:v>3.5300000000000002</c:v>
                </c:pt>
                <c:pt idx="2150">
                  <c:v>3.5299999999999994</c:v>
                </c:pt>
                <c:pt idx="2151">
                  <c:v>3.5299999999999994</c:v>
                </c:pt>
                <c:pt idx="2152">
                  <c:v>3.5299999999999994</c:v>
                </c:pt>
                <c:pt idx="2153">
                  <c:v>3.5349999999999993</c:v>
                </c:pt>
                <c:pt idx="2154">
                  <c:v>3.5350000000000001</c:v>
                </c:pt>
                <c:pt idx="2155">
                  <c:v>3.5249999999999995</c:v>
                </c:pt>
                <c:pt idx="2156">
                  <c:v>3.5350000000000001</c:v>
                </c:pt>
                <c:pt idx="2157">
                  <c:v>3.54</c:v>
                </c:pt>
                <c:pt idx="2158">
                  <c:v>3.54</c:v>
                </c:pt>
                <c:pt idx="2159">
                  <c:v>3.5350000000000001</c:v>
                </c:pt>
                <c:pt idx="2160">
                  <c:v>3.5350000000000001</c:v>
                </c:pt>
                <c:pt idx="2161">
                  <c:v>3.54</c:v>
                </c:pt>
                <c:pt idx="2162">
                  <c:v>3.5350000000000001</c:v>
                </c:pt>
                <c:pt idx="2163">
                  <c:v>3.5350000000000001</c:v>
                </c:pt>
                <c:pt idx="2164">
                  <c:v>3.5350000000000001</c:v>
                </c:pt>
                <c:pt idx="2165">
                  <c:v>3.5350000000000001</c:v>
                </c:pt>
                <c:pt idx="2166">
                  <c:v>3.5350000000000001</c:v>
                </c:pt>
                <c:pt idx="2167">
                  <c:v>3.5350000000000001</c:v>
                </c:pt>
                <c:pt idx="2168">
                  <c:v>3.5350000000000001</c:v>
                </c:pt>
                <c:pt idx="2169">
                  <c:v>3.54</c:v>
                </c:pt>
                <c:pt idx="2170">
                  <c:v>3.54</c:v>
                </c:pt>
                <c:pt idx="2171">
                  <c:v>3.54</c:v>
                </c:pt>
                <c:pt idx="2172">
                  <c:v>3.5449999999999999</c:v>
                </c:pt>
                <c:pt idx="2173">
                  <c:v>3.5449999999999999</c:v>
                </c:pt>
                <c:pt idx="2174">
                  <c:v>3.55</c:v>
                </c:pt>
                <c:pt idx="2175">
                  <c:v>3.54</c:v>
                </c:pt>
                <c:pt idx="2176">
                  <c:v>3.54</c:v>
                </c:pt>
                <c:pt idx="2177">
                  <c:v>3.54</c:v>
                </c:pt>
                <c:pt idx="2178">
                  <c:v>3.54</c:v>
                </c:pt>
                <c:pt idx="2179">
                  <c:v>3.54</c:v>
                </c:pt>
                <c:pt idx="2180">
                  <c:v>3.5449999999999999</c:v>
                </c:pt>
                <c:pt idx="2181">
                  <c:v>3.54</c:v>
                </c:pt>
                <c:pt idx="2182">
                  <c:v>3.55</c:v>
                </c:pt>
                <c:pt idx="2183">
                  <c:v>3.55</c:v>
                </c:pt>
                <c:pt idx="2184">
                  <c:v>3.55</c:v>
                </c:pt>
                <c:pt idx="2185">
                  <c:v>3.55</c:v>
                </c:pt>
                <c:pt idx="2186">
                  <c:v>3.55</c:v>
                </c:pt>
                <c:pt idx="2187">
                  <c:v>3.55</c:v>
                </c:pt>
                <c:pt idx="2188">
                  <c:v>3.55</c:v>
                </c:pt>
                <c:pt idx="2189">
                  <c:v>3.55</c:v>
                </c:pt>
                <c:pt idx="2190">
                  <c:v>3.55</c:v>
                </c:pt>
                <c:pt idx="2191">
                  <c:v>3.55</c:v>
                </c:pt>
                <c:pt idx="2192">
                  <c:v>3.5449999999999999</c:v>
                </c:pt>
                <c:pt idx="2193">
                  <c:v>3.5549999999999997</c:v>
                </c:pt>
                <c:pt idx="2194">
                  <c:v>3.5549999999999997</c:v>
                </c:pt>
                <c:pt idx="2195">
                  <c:v>3.55</c:v>
                </c:pt>
                <c:pt idx="2196">
                  <c:v>3.5600000000000005</c:v>
                </c:pt>
                <c:pt idx="2197">
                  <c:v>3.55</c:v>
                </c:pt>
                <c:pt idx="2198">
                  <c:v>3.55</c:v>
                </c:pt>
                <c:pt idx="2199">
                  <c:v>3.5449999999999999</c:v>
                </c:pt>
                <c:pt idx="2200">
                  <c:v>3.55</c:v>
                </c:pt>
                <c:pt idx="2201">
                  <c:v>3.55</c:v>
                </c:pt>
                <c:pt idx="2202">
                  <c:v>3.55</c:v>
                </c:pt>
                <c:pt idx="2203">
                  <c:v>3.55</c:v>
                </c:pt>
                <c:pt idx="2204">
                  <c:v>3.5600000000000005</c:v>
                </c:pt>
                <c:pt idx="2205">
                  <c:v>3.5549999999999997</c:v>
                </c:pt>
                <c:pt idx="2206">
                  <c:v>3.5549999999999997</c:v>
                </c:pt>
                <c:pt idx="2207">
                  <c:v>3.5600000000000005</c:v>
                </c:pt>
                <c:pt idx="2208">
                  <c:v>3.5600000000000005</c:v>
                </c:pt>
                <c:pt idx="2209">
                  <c:v>3.5600000000000005</c:v>
                </c:pt>
                <c:pt idx="2210">
                  <c:v>3.5549999999999997</c:v>
                </c:pt>
                <c:pt idx="2211">
                  <c:v>3.5600000000000005</c:v>
                </c:pt>
                <c:pt idx="2212">
                  <c:v>3.5549999999999997</c:v>
                </c:pt>
                <c:pt idx="2213">
                  <c:v>3.55</c:v>
                </c:pt>
                <c:pt idx="2214">
                  <c:v>3.5549999999999997</c:v>
                </c:pt>
                <c:pt idx="2215">
                  <c:v>3.5600000000000005</c:v>
                </c:pt>
                <c:pt idx="2216">
                  <c:v>3.5600000000000005</c:v>
                </c:pt>
                <c:pt idx="2217">
                  <c:v>3.5600000000000005</c:v>
                </c:pt>
                <c:pt idx="2218">
                  <c:v>3.5600000000000005</c:v>
                </c:pt>
                <c:pt idx="2219">
                  <c:v>3.5600000000000005</c:v>
                </c:pt>
                <c:pt idx="2220">
                  <c:v>3.5600000000000005</c:v>
                </c:pt>
                <c:pt idx="2221">
                  <c:v>3.5600000000000005</c:v>
                </c:pt>
                <c:pt idx="2222">
                  <c:v>3.5700000000000003</c:v>
                </c:pt>
                <c:pt idx="2223">
                  <c:v>3.5650000000000004</c:v>
                </c:pt>
                <c:pt idx="2224">
                  <c:v>3.5600000000000005</c:v>
                </c:pt>
                <c:pt idx="2225">
                  <c:v>3.5650000000000004</c:v>
                </c:pt>
                <c:pt idx="2226">
                  <c:v>3.5650000000000004</c:v>
                </c:pt>
                <c:pt idx="2227">
                  <c:v>3.5650000000000004</c:v>
                </c:pt>
                <c:pt idx="2228">
                  <c:v>3.5650000000000004</c:v>
                </c:pt>
                <c:pt idx="2229">
                  <c:v>3.5650000000000004</c:v>
                </c:pt>
                <c:pt idx="2230">
                  <c:v>3.5650000000000004</c:v>
                </c:pt>
                <c:pt idx="2231">
                  <c:v>3.5700000000000003</c:v>
                </c:pt>
                <c:pt idx="2232">
                  <c:v>3.5650000000000004</c:v>
                </c:pt>
                <c:pt idx="2233">
                  <c:v>3.5650000000000004</c:v>
                </c:pt>
                <c:pt idx="2234">
                  <c:v>3.5650000000000004</c:v>
                </c:pt>
                <c:pt idx="2235">
                  <c:v>3.5650000000000004</c:v>
                </c:pt>
                <c:pt idx="2236">
                  <c:v>3.5700000000000003</c:v>
                </c:pt>
                <c:pt idx="2237">
                  <c:v>3.5700000000000003</c:v>
                </c:pt>
                <c:pt idx="2238">
                  <c:v>3.5650000000000004</c:v>
                </c:pt>
                <c:pt idx="2239">
                  <c:v>3.5700000000000003</c:v>
                </c:pt>
                <c:pt idx="2240">
                  <c:v>3.5700000000000003</c:v>
                </c:pt>
                <c:pt idx="2241">
                  <c:v>3.5700000000000003</c:v>
                </c:pt>
                <c:pt idx="2242">
                  <c:v>3.5750000000000002</c:v>
                </c:pt>
                <c:pt idx="2243">
                  <c:v>3.5750000000000002</c:v>
                </c:pt>
                <c:pt idx="2244">
                  <c:v>3.5650000000000004</c:v>
                </c:pt>
                <c:pt idx="2245">
                  <c:v>3.5700000000000003</c:v>
                </c:pt>
                <c:pt idx="2246">
                  <c:v>3.5700000000000003</c:v>
                </c:pt>
                <c:pt idx="2247">
                  <c:v>3.5700000000000003</c:v>
                </c:pt>
                <c:pt idx="2248">
                  <c:v>3.5750000000000002</c:v>
                </c:pt>
                <c:pt idx="2249">
                  <c:v>3.5700000000000003</c:v>
                </c:pt>
                <c:pt idx="2250">
                  <c:v>3.5650000000000004</c:v>
                </c:pt>
                <c:pt idx="2251">
                  <c:v>3.5700000000000003</c:v>
                </c:pt>
                <c:pt idx="2252">
                  <c:v>3.5750000000000002</c:v>
                </c:pt>
                <c:pt idx="2253">
                  <c:v>3.5750000000000002</c:v>
                </c:pt>
                <c:pt idx="2254">
                  <c:v>3.5750000000000002</c:v>
                </c:pt>
                <c:pt idx="2255">
                  <c:v>3.5750000000000002</c:v>
                </c:pt>
                <c:pt idx="2256">
                  <c:v>3.58</c:v>
                </c:pt>
                <c:pt idx="2257">
                  <c:v>3.5700000000000003</c:v>
                </c:pt>
                <c:pt idx="2258">
                  <c:v>3.5750000000000002</c:v>
                </c:pt>
                <c:pt idx="2259">
                  <c:v>3.5750000000000002</c:v>
                </c:pt>
                <c:pt idx="2260">
                  <c:v>3.5700000000000003</c:v>
                </c:pt>
                <c:pt idx="2261">
                  <c:v>3.5750000000000002</c:v>
                </c:pt>
                <c:pt idx="2262">
                  <c:v>3.5750000000000002</c:v>
                </c:pt>
                <c:pt idx="2263">
                  <c:v>3.58</c:v>
                </c:pt>
                <c:pt idx="2264">
                  <c:v>3.58</c:v>
                </c:pt>
                <c:pt idx="2265">
                  <c:v>3.58</c:v>
                </c:pt>
                <c:pt idx="2266">
                  <c:v>3.58</c:v>
                </c:pt>
                <c:pt idx="2267">
                  <c:v>3.59</c:v>
                </c:pt>
                <c:pt idx="2268">
                  <c:v>3.58</c:v>
                </c:pt>
                <c:pt idx="2269">
                  <c:v>3.58</c:v>
                </c:pt>
                <c:pt idx="2270">
                  <c:v>3.585</c:v>
                </c:pt>
                <c:pt idx="2271">
                  <c:v>3.58</c:v>
                </c:pt>
                <c:pt idx="2272">
                  <c:v>3.58</c:v>
                </c:pt>
                <c:pt idx="2273">
                  <c:v>3.5750000000000002</c:v>
                </c:pt>
                <c:pt idx="2274">
                  <c:v>3.58</c:v>
                </c:pt>
                <c:pt idx="2275">
                  <c:v>3.58</c:v>
                </c:pt>
                <c:pt idx="2276">
                  <c:v>3.585</c:v>
                </c:pt>
                <c:pt idx="2277">
                  <c:v>3.585</c:v>
                </c:pt>
                <c:pt idx="2278">
                  <c:v>3.585</c:v>
                </c:pt>
                <c:pt idx="2279">
                  <c:v>3.585</c:v>
                </c:pt>
                <c:pt idx="2280">
                  <c:v>3.5949999999999998</c:v>
                </c:pt>
                <c:pt idx="2281">
                  <c:v>3.585</c:v>
                </c:pt>
                <c:pt idx="2282">
                  <c:v>3.585</c:v>
                </c:pt>
                <c:pt idx="2283">
                  <c:v>3.585</c:v>
                </c:pt>
                <c:pt idx="2284">
                  <c:v>3.59</c:v>
                </c:pt>
                <c:pt idx="2285">
                  <c:v>3.585</c:v>
                </c:pt>
                <c:pt idx="2286">
                  <c:v>3.59</c:v>
                </c:pt>
                <c:pt idx="2287">
                  <c:v>3.59</c:v>
                </c:pt>
                <c:pt idx="2288">
                  <c:v>3.585</c:v>
                </c:pt>
                <c:pt idx="2289">
                  <c:v>3.5949999999999998</c:v>
                </c:pt>
                <c:pt idx="2290">
                  <c:v>3.5949999999999998</c:v>
                </c:pt>
                <c:pt idx="2291">
                  <c:v>3.5999999999999996</c:v>
                </c:pt>
                <c:pt idx="2292">
                  <c:v>3.5999999999999996</c:v>
                </c:pt>
                <c:pt idx="2293">
                  <c:v>3.5949999999999998</c:v>
                </c:pt>
                <c:pt idx="2294">
                  <c:v>3.59</c:v>
                </c:pt>
                <c:pt idx="2295">
                  <c:v>3.59</c:v>
                </c:pt>
                <c:pt idx="2296">
                  <c:v>3.5949999999999998</c:v>
                </c:pt>
                <c:pt idx="2297">
                  <c:v>3.5999999999999996</c:v>
                </c:pt>
                <c:pt idx="2298">
                  <c:v>3.5949999999999998</c:v>
                </c:pt>
                <c:pt idx="2299">
                  <c:v>3.5949999999999998</c:v>
                </c:pt>
                <c:pt idx="2300">
                  <c:v>3.59</c:v>
                </c:pt>
                <c:pt idx="2301">
                  <c:v>3.5949999999999998</c:v>
                </c:pt>
                <c:pt idx="2302">
                  <c:v>3.5949999999999998</c:v>
                </c:pt>
                <c:pt idx="2303">
                  <c:v>3.5949999999999998</c:v>
                </c:pt>
                <c:pt idx="2304">
                  <c:v>3.5949999999999998</c:v>
                </c:pt>
                <c:pt idx="2305">
                  <c:v>3.5949999999999998</c:v>
                </c:pt>
                <c:pt idx="2306">
                  <c:v>3.5999999999999996</c:v>
                </c:pt>
                <c:pt idx="2307">
                  <c:v>3.59</c:v>
                </c:pt>
                <c:pt idx="2308">
                  <c:v>3.5999999999999996</c:v>
                </c:pt>
                <c:pt idx="2309">
                  <c:v>3.5999999999999996</c:v>
                </c:pt>
                <c:pt idx="2310">
                  <c:v>3.5999999999999996</c:v>
                </c:pt>
                <c:pt idx="2311">
                  <c:v>3.5949999999999998</c:v>
                </c:pt>
                <c:pt idx="2312">
                  <c:v>3.5999999999999996</c:v>
                </c:pt>
                <c:pt idx="2313">
                  <c:v>3.5999999999999996</c:v>
                </c:pt>
                <c:pt idx="2314">
                  <c:v>3.6049999999999995</c:v>
                </c:pt>
                <c:pt idx="2315">
                  <c:v>3.6099999999999994</c:v>
                </c:pt>
                <c:pt idx="2316">
                  <c:v>3.6049999999999995</c:v>
                </c:pt>
                <c:pt idx="2317">
                  <c:v>3.6099999999999994</c:v>
                </c:pt>
                <c:pt idx="2318">
                  <c:v>3.6049999999999995</c:v>
                </c:pt>
                <c:pt idx="2319">
                  <c:v>3.6049999999999995</c:v>
                </c:pt>
                <c:pt idx="2320">
                  <c:v>3.5999999999999996</c:v>
                </c:pt>
                <c:pt idx="2321">
                  <c:v>3.6049999999999995</c:v>
                </c:pt>
                <c:pt idx="2322">
                  <c:v>3.6100000000000003</c:v>
                </c:pt>
                <c:pt idx="2323">
                  <c:v>3.6100000000000003</c:v>
                </c:pt>
                <c:pt idx="2324">
                  <c:v>3.6049999999999995</c:v>
                </c:pt>
                <c:pt idx="2325">
                  <c:v>3.6100000000000003</c:v>
                </c:pt>
                <c:pt idx="2326">
                  <c:v>3.6099999999999994</c:v>
                </c:pt>
                <c:pt idx="2327">
                  <c:v>3.6099999999999994</c:v>
                </c:pt>
                <c:pt idx="2328">
                  <c:v>3.6150000000000002</c:v>
                </c:pt>
                <c:pt idx="2329">
                  <c:v>3.6150000000000002</c:v>
                </c:pt>
                <c:pt idx="2330">
                  <c:v>3.6099999999999994</c:v>
                </c:pt>
                <c:pt idx="2331">
                  <c:v>3.6099999999999994</c:v>
                </c:pt>
                <c:pt idx="2332">
                  <c:v>3.6100000000000003</c:v>
                </c:pt>
                <c:pt idx="2333">
                  <c:v>3.6100000000000003</c:v>
                </c:pt>
                <c:pt idx="2334">
                  <c:v>3.6099999999999994</c:v>
                </c:pt>
                <c:pt idx="2335">
                  <c:v>3.6100000000000003</c:v>
                </c:pt>
                <c:pt idx="2336">
                  <c:v>3.6100000000000003</c:v>
                </c:pt>
                <c:pt idx="2337">
                  <c:v>3.6150000000000002</c:v>
                </c:pt>
                <c:pt idx="2338">
                  <c:v>3.6100000000000003</c:v>
                </c:pt>
                <c:pt idx="2339">
                  <c:v>3.62</c:v>
                </c:pt>
                <c:pt idx="2340">
                  <c:v>3.6150000000000002</c:v>
                </c:pt>
                <c:pt idx="2341">
                  <c:v>3.62</c:v>
                </c:pt>
                <c:pt idx="2342">
                  <c:v>3.6150000000000002</c:v>
                </c:pt>
                <c:pt idx="2343">
                  <c:v>3.6150000000000002</c:v>
                </c:pt>
                <c:pt idx="2344">
                  <c:v>3.6150000000000002</c:v>
                </c:pt>
                <c:pt idx="2345">
                  <c:v>3.6150000000000002</c:v>
                </c:pt>
                <c:pt idx="2346">
                  <c:v>3.62</c:v>
                </c:pt>
                <c:pt idx="2347">
                  <c:v>3.625</c:v>
                </c:pt>
                <c:pt idx="2348">
                  <c:v>3.6349999999999998</c:v>
                </c:pt>
                <c:pt idx="2349">
                  <c:v>3.625</c:v>
                </c:pt>
                <c:pt idx="2350">
                  <c:v>3.62</c:v>
                </c:pt>
                <c:pt idx="2351">
                  <c:v>3.625</c:v>
                </c:pt>
                <c:pt idx="2352">
                  <c:v>3.62</c:v>
                </c:pt>
                <c:pt idx="2353">
                  <c:v>3.62</c:v>
                </c:pt>
                <c:pt idx="2354">
                  <c:v>3.62</c:v>
                </c:pt>
                <c:pt idx="2355">
                  <c:v>3.625</c:v>
                </c:pt>
                <c:pt idx="2356">
                  <c:v>3.62</c:v>
                </c:pt>
                <c:pt idx="2357">
                  <c:v>3.625</c:v>
                </c:pt>
                <c:pt idx="2358">
                  <c:v>3.62</c:v>
                </c:pt>
                <c:pt idx="2359">
                  <c:v>3.625</c:v>
                </c:pt>
                <c:pt idx="2360">
                  <c:v>3.63</c:v>
                </c:pt>
                <c:pt idx="2361">
                  <c:v>3.625</c:v>
                </c:pt>
                <c:pt idx="2362">
                  <c:v>3.63</c:v>
                </c:pt>
                <c:pt idx="2363">
                  <c:v>3.625</c:v>
                </c:pt>
                <c:pt idx="2364">
                  <c:v>3.625</c:v>
                </c:pt>
                <c:pt idx="2365">
                  <c:v>3.63</c:v>
                </c:pt>
                <c:pt idx="2366">
                  <c:v>3.63</c:v>
                </c:pt>
                <c:pt idx="2367">
                  <c:v>3.63</c:v>
                </c:pt>
                <c:pt idx="2368">
                  <c:v>3.625</c:v>
                </c:pt>
                <c:pt idx="2369">
                  <c:v>3.6349999999999998</c:v>
                </c:pt>
                <c:pt idx="2370">
                  <c:v>3.6349999999999998</c:v>
                </c:pt>
                <c:pt idx="2371">
                  <c:v>3.625</c:v>
                </c:pt>
                <c:pt idx="2372">
                  <c:v>3.6399999999999997</c:v>
                </c:pt>
                <c:pt idx="2373">
                  <c:v>3.6349999999999998</c:v>
                </c:pt>
                <c:pt idx="2374">
                  <c:v>3.6349999999999998</c:v>
                </c:pt>
                <c:pt idx="2375">
                  <c:v>3.6349999999999998</c:v>
                </c:pt>
                <c:pt idx="2376">
                  <c:v>3.6399999999999997</c:v>
                </c:pt>
                <c:pt idx="2377">
                  <c:v>3.6349999999999998</c:v>
                </c:pt>
                <c:pt idx="2378">
                  <c:v>3.6349999999999998</c:v>
                </c:pt>
                <c:pt idx="2379">
                  <c:v>3.6349999999999998</c:v>
                </c:pt>
                <c:pt idx="2380">
                  <c:v>3.6349999999999998</c:v>
                </c:pt>
                <c:pt idx="2381">
                  <c:v>3.6349999999999998</c:v>
                </c:pt>
                <c:pt idx="2382">
                  <c:v>3.6349999999999998</c:v>
                </c:pt>
                <c:pt idx="2383">
                  <c:v>3.6349999999999998</c:v>
                </c:pt>
                <c:pt idx="2384">
                  <c:v>3.6349999999999998</c:v>
                </c:pt>
                <c:pt idx="2385">
                  <c:v>3.6399999999999997</c:v>
                </c:pt>
                <c:pt idx="2386">
                  <c:v>3.6399999999999997</c:v>
                </c:pt>
                <c:pt idx="2387">
                  <c:v>3.6449999999999996</c:v>
                </c:pt>
                <c:pt idx="2388">
                  <c:v>3.6399999999999997</c:v>
                </c:pt>
                <c:pt idx="2389">
                  <c:v>3.6349999999999998</c:v>
                </c:pt>
                <c:pt idx="2390">
                  <c:v>3.6449999999999996</c:v>
                </c:pt>
                <c:pt idx="2391">
                  <c:v>3.6450000000000005</c:v>
                </c:pt>
                <c:pt idx="2392">
                  <c:v>3.6399999999999997</c:v>
                </c:pt>
                <c:pt idx="2393">
                  <c:v>3.6349999999999998</c:v>
                </c:pt>
                <c:pt idx="2394">
                  <c:v>3.6449999999999996</c:v>
                </c:pt>
                <c:pt idx="2395">
                  <c:v>3.6399999999999997</c:v>
                </c:pt>
                <c:pt idx="2396">
                  <c:v>3.6449999999999996</c:v>
                </c:pt>
                <c:pt idx="2397">
                  <c:v>3.6449999999999996</c:v>
                </c:pt>
                <c:pt idx="2398">
                  <c:v>3.6449999999999996</c:v>
                </c:pt>
                <c:pt idx="2399">
                  <c:v>3.6449999999999996</c:v>
                </c:pt>
                <c:pt idx="2400">
                  <c:v>3.6449999999999996</c:v>
                </c:pt>
                <c:pt idx="2401">
                  <c:v>3.6449999999999996</c:v>
                </c:pt>
                <c:pt idx="2402">
                  <c:v>3.6500000000000004</c:v>
                </c:pt>
                <c:pt idx="2403">
                  <c:v>3.6449999999999996</c:v>
                </c:pt>
                <c:pt idx="2404">
                  <c:v>3.6449999999999996</c:v>
                </c:pt>
                <c:pt idx="2405">
                  <c:v>3.6449999999999996</c:v>
                </c:pt>
                <c:pt idx="2406">
                  <c:v>3.6449999999999996</c:v>
                </c:pt>
                <c:pt idx="2407">
                  <c:v>3.6399999999999997</c:v>
                </c:pt>
                <c:pt idx="2408">
                  <c:v>3.6449999999999996</c:v>
                </c:pt>
                <c:pt idx="2409">
                  <c:v>3.6449999999999996</c:v>
                </c:pt>
                <c:pt idx="2410">
                  <c:v>3.6550000000000002</c:v>
                </c:pt>
                <c:pt idx="2411">
                  <c:v>3.6550000000000002</c:v>
                </c:pt>
                <c:pt idx="2412">
                  <c:v>3.6499999999999995</c:v>
                </c:pt>
                <c:pt idx="2413">
                  <c:v>3.6499999999999995</c:v>
                </c:pt>
                <c:pt idx="2414">
                  <c:v>3.6499999999999995</c:v>
                </c:pt>
                <c:pt idx="2415">
                  <c:v>3.6500000000000004</c:v>
                </c:pt>
                <c:pt idx="2416">
                  <c:v>3.6449999999999996</c:v>
                </c:pt>
                <c:pt idx="2417">
                  <c:v>3.6550000000000002</c:v>
                </c:pt>
                <c:pt idx="2418">
                  <c:v>3.6500000000000004</c:v>
                </c:pt>
                <c:pt idx="2419">
                  <c:v>3.6550000000000002</c:v>
                </c:pt>
                <c:pt idx="2420">
                  <c:v>3.6499999999999995</c:v>
                </c:pt>
                <c:pt idx="2421">
                  <c:v>3.6550000000000002</c:v>
                </c:pt>
                <c:pt idx="2422">
                  <c:v>3.6550000000000002</c:v>
                </c:pt>
                <c:pt idx="2423">
                  <c:v>3.6550000000000002</c:v>
                </c:pt>
                <c:pt idx="2424">
                  <c:v>3.6550000000000002</c:v>
                </c:pt>
                <c:pt idx="2425">
                  <c:v>3.66</c:v>
                </c:pt>
                <c:pt idx="2426">
                  <c:v>3.6550000000000002</c:v>
                </c:pt>
                <c:pt idx="2427">
                  <c:v>3.66</c:v>
                </c:pt>
                <c:pt idx="2428">
                  <c:v>3.6550000000000002</c:v>
                </c:pt>
                <c:pt idx="2429">
                  <c:v>3.6499999999999995</c:v>
                </c:pt>
                <c:pt idx="2430">
                  <c:v>3.6550000000000002</c:v>
                </c:pt>
                <c:pt idx="2431">
                  <c:v>3.6550000000000002</c:v>
                </c:pt>
                <c:pt idx="2432">
                  <c:v>3.66</c:v>
                </c:pt>
                <c:pt idx="2433">
                  <c:v>3.66</c:v>
                </c:pt>
                <c:pt idx="2434">
                  <c:v>3.66</c:v>
                </c:pt>
                <c:pt idx="2435">
                  <c:v>3.66</c:v>
                </c:pt>
                <c:pt idx="2436">
                  <c:v>3.6550000000000002</c:v>
                </c:pt>
                <c:pt idx="2437">
                  <c:v>3.665</c:v>
                </c:pt>
                <c:pt idx="2438">
                  <c:v>3.665</c:v>
                </c:pt>
                <c:pt idx="2439">
                  <c:v>3.665</c:v>
                </c:pt>
                <c:pt idx="2440">
                  <c:v>3.665</c:v>
                </c:pt>
                <c:pt idx="2441">
                  <c:v>3.665</c:v>
                </c:pt>
                <c:pt idx="2442">
                  <c:v>3.665</c:v>
                </c:pt>
                <c:pt idx="2443">
                  <c:v>3.66</c:v>
                </c:pt>
                <c:pt idx="2444">
                  <c:v>3.66</c:v>
                </c:pt>
                <c:pt idx="2445">
                  <c:v>3.665</c:v>
                </c:pt>
                <c:pt idx="2446">
                  <c:v>3.66</c:v>
                </c:pt>
                <c:pt idx="2447">
                  <c:v>3.665</c:v>
                </c:pt>
                <c:pt idx="2448">
                  <c:v>3.665</c:v>
                </c:pt>
                <c:pt idx="2449">
                  <c:v>3.67</c:v>
                </c:pt>
                <c:pt idx="2450">
                  <c:v>3.665</c:v>
                </c:pt>
                <c:pt idx="2451">
                  <c:v>3.665</c:v>
                </c:pt>
                <c:pt idx="2452">
                  <c:v>3.665</c:v>
                </c:pt>
                <c:pt idx="2453">
                  <c:v>3.66</c:v>
                </c:pt>
                <c:pt idx="2454">
                  <c:v>3.665</c:v>
                </c:pt>
                <c:pt idx="2455">
                  <c:v>3.665</c:v>
                </c:pt>
                <c:pt idx="2456">
                  <c:v>3.67</c:v>
                </c:pt>
                <c:pt idx="2457">
                  <c:v>3.67</c:v>
                </c:pt>
                <c:pt idx="2458">
                  <c:v>3.6749999999999998</c:v>
                </c:pt>
                <c:pt idx="2459">
                  <c:v>3.67</c:v>
                </c:pt>
                <c:pt idx="2460">
                  <c:v>3.6749999999999998</c:v>
                </c:pt>
                <c:pt idx="2461">
                  <c:v>3.6749999999999998</c:v>
                </c:pt>
                <c:pt idx="2462">
                  <c:v>3.67</c:v>
                </c:pt>
                <c:pt idx="2463">
                  <c:v>3.6749999999999998</c:v>
                </c:pt>
                <c:pt idx="2464">
                  <c:v>3.6749999999999998</c:v>
                </c:pt>
                <c:pt idx="2465">
                  <c:v>3.6749999999999998</c:v>
                </c:pt>
                <c:pt idx="2466">
                  <c:v>3.67</c:v>
                </c:pt>
                <c:pt idx="2467">
                  <c:v>3.67</c:v>
                </c:pt>
                <c:pt idx="2468">
                  <c:v>3.67</c:v>
                </c:pt>
                <c:pt idx="2469">
                  <c:v>3.67</c:v>
                </c:pt>
                <c:pt idx="2470">
                  <c:v>3.67</c:v>
                </c:pt>
                <c:pt idx="2471">
                  <c:v>3.6749999999999998</c:v>
                </c:pt>
                <c:pt idx="2472">
                  <c:v>3.6749999999999998</c:v>
                </c:pt>
                <c:pt idx="2473">
                  <c:v>3.6799999999999997</c:v>
                </c:pt>
                <c:pt idx="2474">
                  <c:v>3.6749999999999998</c:v>
                </c:pt>
                <c:pt idx="2475">
                  <c:v>3.6749999999999998</c:v>
                </c:pt>
                <c:pt idx="2476">
                  <c:v>3.6749999999999998</c:v>
                </c:pt>
                <c:pt idx="2477">
                  <c:v>3.6749999999999998</c:v>
                </c:pt>
                <c:pt idx="2478">
                  <c:v>3.665</c:v>
                </c:pt>
                <c:pt idx="2479">
                  <c:v>3.665</c:v>
                </c:pt>
                <c:pt idx="2480">
                  <c:v>3.67</c:v>
                </c:pt>
                <c:pt idx="2481">
                  <c:v>3.6749999999999998</c:v>
                </c:pt>
                <c:pt idx="2482">
                  <c:v>3.6749999999999998</c:v>
                </c:pt>
                <c:pt idx="2483">
                  <c:v>3.67</c:v>
                </c:pt>
                <c:pt idx="2484">
                  <c:v>3.6749999999999998</c:v>
                </c:pt>
                <c:pt idx="2485">
                  <c:v>3.6849999999999996</c:v>
                </c:pt>
                <c:pt idx="2486">
                  <c:v>3.6749999999999998</c:v>
                </c:pt>
                <c:pt idx="2487">
                  <c:v>3.6749999999999998</c:v>
                </c:pt>
                <c:pt idx="2488">
                  <c:v>3.6799999999999997</c:v>
                </c:pt>
                <c:pt idx="2489">
                  <c:v>3.6749999999999998</c:v>
                </c:pt>
                <c:pt idx="2490">
                  <c:v>3.6749999999999998</c:v>
                </c:pt>
                <c:pt idx="2491">
                  <c:v>3.6799999999999997</c:v>
                </c:pt>
                <c:pt idx="2492">
                  <c:v>3.6849999999999996</c:v>
                </c:pt>
                <c:pt idx="2493">
                  <c:v>3.6749999999999998</c:v>
                </c:pt>
                <c:pt idx="2494">
                  <c:v>3.6799999999999997</c:v>
                </c:pt>
                <c:pt idx="2495">
                  <c:v>3.6799999999999997</c:v>
                </c:pt>
                <c:pt idx="2496">
                  <c:v>3.6799999999999997</c:v>
                </c:pt>
                <c:pt idx="2497">
                  <c:v>3.6849999999999996</c:v>
                </c:pt>
                <c:pt idx="2498">
                  <c:v>3.6899999999999995</c:v>
                </c:pt>
                <c:pt idx="2499">
                  <c:v>3.6949999999999994</c:v>
                </c:pt>
                <c:pt idx="2500">
                  <c:v>3.6749999999999998</c:v>
                </c:pt>
                <c:pt idx="2501">
                  <c:v>3.6849999999999996</c:v>
                </c:pt>
                <c:pt idx="2502">
                  <c:v>3.6849999999999996</c:v>
                </c:pt>
                <c:pt idx="2503">
                  <c:v>3.6799999999999997</c:v>
                </c:pt>
                <c:pt idx="2504">
                  <c:v>3.6849999999999996</c:v>
                </c:pt>
                <c:pt idx="2505">
                  <c:v>3.6899999999999995</c:v>
                </c:pt>
                <c:pt idx="2506">
                  <c:v>3.6899999999999995</c:v>
                </c:pt>
                <c:pt idx="2507">
                  <c:v>3.6899999999999995</c:v>
                </c:pt>
                <c:pt idx="2508">
                  <c:v>3.6899999999999995</c:v>
                </c:pt>
                <c:pt idx="2509">
                  <c:v>3.6899999999999995</c:v>
                </c:pt>
                <c:pt idx="2510">
                  <c:v>3.6899999999999995</c:v>
                </c:pt>
                <c:pt idx="2511">
                  <c:v>3.6899999999999995</c:v>
                </c:pt>
                <c:pt idx="2512">
                  <c:v>3.6899999999999995</c:v>
                </c:pt>
                <c:pt idx="2513">
                  <c:v>3.6899999999999995</c:v>
                </c:pt>
                <c:pt idx="2514">
                  <c:v>3.6899999999999995</c:v>
                </c:pt>
                <c:pt idx="2515">
                  <c:v>3.6899999999999995</c:v>
                </c:pt>
                <c:pt idx="2516">
                  <c:v>3.6899999999999995</c:v>
                </c:pt>
                <c:pt idx="2517">
                  <c:v>3.6949999999999994</c:v>
                </c:pt>
                <c:pt idx="2518">
                  <c:v>3.6950000000000003</c:v>
                </c:pt>
                <c:pt idx="2519">
                  <c:v>3.7</c:v>
                </c:pt>
                <c:pt idx="2520">
                  <c:v>3.6949999999999994</c:v>
                </c:pt>
                <c:pt idx="2521">
                  <c:v>3.7</c:v>
                </c:pt>
                <c:pt idx="2522">
                  <c:v>3.6949999999999994</c:v>
                </c:pt>
                <c:pt idx="2523">
                  <c:v>3.7</c:v>
                </c:pt>
                <c:pt idx="2524">
                  <c:v>3.6999999999999993</c:v>
                </c:pt>
                <c:pt idx="2525">
                  <c:v>3.6949999999999994</c:v>
                </c:pt>
                <c:pt idx="2526">
                  <c:v>3.6949999999999994</c:v>
                </c:pt>
                <c:pt idx="2527">
                  <c:v>3.6949999999999994</c:v>
                </c:pt>
                <c:pt idx="2528">
                  <c:v>3.7</c:v>
                </c:pt>
                <c:pt idx="2529">
                  <c:v>3.7</c:v>
                </c:pt>
                <c:pt idx="2530">
                  <c:v>3.7050000000000001</c:v>
                </c:pt>
                <c:pt idx="2531">
                  <c:v>3.7050000000000001</c:v>
                </c:pt>
                <c:pt idx="2532">
                  <c:v>3.7050000000000001</c:v>
                </c:pt>
                <c:pt idx="2533">
                  <c:v>3.7050000000000001</c:v>
                </c:pt>
                <c:pt idx="2534">
                  <c:v>3.7050000000000001</c:v>
                </c:pt>
                <c:pt idx="2535">
                  <c:v>3.7050000000000001</c:v>
                </c:pt>
                <c:pt idx="2536">
                  <c:v>3.7</c:v>
                </c:pt>
                <c:pt idx="2537">
                  <c:v>3.7050000000000001</c:v>
                </c:pt>
                <c:pt idx="2538">
                  <c:v>3.7</c:v>
                </c:pt>
                <c:pt idx="2539">
                  <c:v>3.7</c:v>
                </c:pt>
                <c:pt idx="2540">
                  <c:v>3.7</c:v>
                </c:pt>
                <c:pt idx="2541">
                  <c:v>3.7</c:v>
                </c:pt>
                <c:pt idx="2542">
                  <c:v>3.7050000000000001</c:v>
                </c:pt>
                <c:pt idx="2543">
                  <c:v>3.7050000000000001</c:v>
                </c:pt>
                <c:pt idx="2544">
                  <c:v>3.7050000000000001</c:v>
                </c:pt>
                <c:pt idx="2545">
                  <c:v>3.71</c:v>
                </c:pt>
                <c:pt idx="2546">
                  <c:v>3.71</c:v>
                </c:pt>
                <c:pt idx="2547">
                  <c:v>3.71</c:v>
                </c:pt>
                <c:pt idx="2548">
                  <c:v>3.71</c:v>
                </c:pt>
                <c:pt idx="2549">
                  <c:v>3.7050000000000001</c:v>
                </c:pt>
                <c:pt idx="2550">
                  <c:v>3.7050000000000001</c:v>
                </c:pt>
                <c:pt idx="2551">
                  <c:v>3.71</c:v>
                </c:pt>
                <c:pt idx="2552">
                  <c:v>3.7050000000000001</c:v>
                </c:pt>
                <c:pt idx="2553">
                  <c:v>3.7149999999999999</c:v>
                </c:pt>
                <c:pt idx="2554">
                  <c:v>3.71</c:v>
                </c:pt>
                <c:pt idx="2555">
                  <c:v>3.71</c:v>
                </c:pt>
                <c:pt idx="2556">
                  <c:v>3.7199999999999998</c:v>
                </c:pt>
                <c:pt idx="2557">
                  <c:v>3.71</c:v>
                </c:pt>
                <c:pt idx="2558">
                  <c:v>3.71</c:v>
                </c:pt>
                <c:pt idx="2559">
                  <c:v>3.71</c:v>
                </c:pt>
                <c:pt idx="2560">
                  <c:v>3.71</c:v>
                </c:pt>
                <c:pt idx="2561">
                  <c:v>3.71</c:v>
                </c:pt>
                <c:pt idx="2562">
                  <c:v>3.7149999999999999</c:v>
                </c:pt>
                <c:pt idx="2563">
                  <c:v>3.71</c:v>
                </c:pt>
                <c:pt idx="2564">
                  <c:v>3.7149999999999999</c:v>
                </c:pt>
                <c:pt idx="2565">
                  <c:v>3.7149999999999999</c:v>
                </c:pt>
                <c:pt idx="2566">
                  <c:v>3.71</c:v>
                </c:pt>
                <c:pt idx="2567">
                  <c:v>3.7149999999999999</c:v>
                </c:pt>
                <c:pt idx="2568">
                  <c:v>3.7149999999999999</c:v>
                </c:pt>
                <c:pt idx="2569">
                  <c:v>3.7199999999999998</c:v>
                </c:pt>
                <c:pt idx="2570">
                  <c:v>3.7199999999999998</c:v>
                </c:pt>
                <c:pt idx="2571">
                  <c:v>3.7149999999999999</c:v>
                </c:pt>
                <c:pt idx="2572">
                  <c:v>3.7149999999999999</c:v>
                </c:pt>
                <c:pt idx="2573">
                  <c:v>3.7149999999999999</c:v>
                </c:pt>
                <c:pt idx="2574">
                  <c:v>3.7149999999999999</c:v>
                </c:pt>
                <c:pt idx="2575">
                  <c:v>3.7149999999999999</c:v>
                </c:pt>
                <c:pt idx="2576">
                  <c:v>3.7199999999999998</c:v>
                </c:pt>
                <c:pt idx="2577">
                  <c:v>3.7149999999999999</c:v>
                </c:pt>
                <c:pt idx="2578">
                  <c:v>3.7199999999999998</c:v>
                </c:pt>
                <c:pt idx="2579">
                  <c:v>3.7199999999999998</c:v>
                </c:pt>
                <c:pt idx="2580">
                  <c:v>3.7199999999999998</c:v>
                </c:pt>
                <c:pt idx="2581">
                  <c:v>3.7199999999999998</c:v>
                </c:pt>
                <c:pt idx="2582">
                  <c:v>3.7149999999999999</c:v>
                </c:pt>
                <c:pt idx="2583">
                  <c:v>3.7149999999999999</c:v>
                </c:pt>
                <c:pt idx="2584">
                  <c:v>3.7149999999999999</c:v>
                </c:pt>
                <c:pt idx="2585">
                  <c:v>3.7149999999999999</c:v>
                </c:pt>
                <c:pt idx="2586">
                  <c:v>3.7199999999999998</c:v>
                </c:pt>
                <c:pt idx="2587">
                  <c:v>3.7149999999999999</c:v>
                </c:pt>
                <c:pt idx="2588">
                  <c:v>3.7249999999999996</c:v>
                </c:pt>
                <c:pt idx="2589">
                  <c:v>3.7199999999999998</c:v>
                </c:pt>
                <c:pt idx="2590">
                  <c:v>3.7199999999999998</c:v>
                </c:pt>
                <c:pt idx="2591">
                  <c:v>3.7299999999999995</c:v>
                </c:pt>
                <c:pt idx="2592">
                  <c:v>3.7249999999999996</c:v>
                </c:pt>
                <c:pt idx="2593">
                  <c:v>3.7299999999999995</c:v>
                </c:pt>
                <c:pt idx="2594">
                  <c:v>3.7300000000000004</c:v>
                </c:pt>
                <c:pt idx="2595">
                  <c:v>3.7299999999999995</c:v>
                </c:pt>
                <c:pt idx="2596">
                  <c:v>3.7299999999999995</c:v>
                </c:pt>
                <c:pt idx="2597">
                  <c:v>3.7299999999999995</c:v>
                </c:pt>
                <c:pt idx="2598">
                  <c:v>3.7299999999999995</c:v>
                </c:pt>
                <c:pt idx="2599">
                  <c:v>3.7350000000000003</c:v>
                </c:pt>
                <c:pt idx="2600">
                  <c:v>3.7350000000000003</c:v>
                </c:pt>
                <c:pt idx="2601">
                  <c:v>3.7350000000000003</c:v>
                </c:pt>
                <c:pt idx="2602">
                  <c:v>3.7299999999999995</c:v>
                </c:pt>
                <c:pt idx="2603">
                  <c:v>3.7299999999999995</c:v>
                </c:pt>
                <c:pt idx="2604">
                  <c:v>3.7350000000000003</c:v>
                </c:pt>
                <c:pt idx="2605">
                  <c:v>3.7350000000000003</c:v>
                </c:pt>
                <c:pt idx="2606">
                  <c:v>3.7350000000000003</c:v>
                </c:pt>
                <c:pt idx="2607">
                  <c:v>3.7299999999999995</c:v>
                </c:pt>
                <c:pt idx="2608">
                  <c:v>3.7299999999999995</c:v>
                </c:pt>
                <c:pt idx="2609">
                  <c:v>3.7350000000000003</c:v>
                </c:pt>
                <c:pt idx="2610">
                  <c:v>3.7350000000000003</c:v>
                </c:pt>
                <c:pt idx="2611">
                  <c:v>3.7299999999999995</c:v>
                </c:pt>
                <c:pt idx="2612">
                  <c:v>3.74</c:v>
                </c:pt>
                <c:pt idx="2613">
                  <c:v>3.7350000000000003</c:v>
                </c:pt>
                <c:pt idx="2614">
                  <c:v>3.7349999999999994</c:v>
                </c:pt>
                <c:pt idx="2615">
                  <c:v>3.7450000000000001</c:v>
                </c:pt>
                <c:pt idx="2616">
                  <c:v>3.7350000000000003</c:v>
                </c:pt>
                <c:pt idx="2617">
                  <c:v>3.74</c:v>
                </c:pt>
                <c:pt idx="2618">
                  <c:v>3.74</c:v>
                </c:pt>
                <c:pt idx="2619">
                  <c:v>3.7299999999999995</c:v>
                </c:pt>
                <c:pt idx="2620">
                  <c:v>3.74</c:v>
                </c:pt>
                <c:pt idx="2621">
                  <c:v>3.7450000000000001</c:v>
                </c:pt>
                <c:pt idx="2622">
                  <c:v>3.74</c:v>
                </c:pt>
                <c:pt idx="2623">
                  <c:v>3.7299999999999995</c:v>
                </c:pt>
                <c:pt idx="2624">
                  <c:v>3.7450000000000001</c:v>
                </c:pt>
                <c:pt idx="2625">
                  <c:v>3.7450000000000001</c:v>
                </c:pt>
                <c:pt idx="2626">
                  <c:v>3.74</c:v>
                </c:pt>
                <c:pt idx="2627">
                  <c:v>3.7450000000000001</c:v>
                </c:pt>
                <c:pt idx="2628">
                  <c:v>3.7450000000000001</c:v>
                </c:pt>
                <c:pt idx="2629">
                  <c:v>3.7450000000000001</c:v>
                </c:pt>
                <c:pt idx="2630">
                  <c:v>3.7450000000000001</c:v>
                </c:pt>
                <c:pt idx="2631">
                  <c:v>3.74</c:v>
                </c:pt>
                <c:pt idx="2632">
                  <c:v>3.7450000000000001</c:v>
                </c:pt>
                <c:pt idx="2633">
                  <c:v>3.7450000000000001</c:v>
                </c:pt>
                <c:pt idx="2634">
                  <c:v>3.74</c:v>
                </c:pt>
                <c:pt idx="2635">
                  <c:v>3.75</c:v>
                </c:pt>
                <c:pt idx="2636">
                  <c:v>3.7450000000000001</c:v>
                </c:pt>
                <c:pt idx="2637">
                  <c:v>3.7450000000000001</c:v>
                </c:pt>
                <c:pt idx="2638">
                  <c:v>3.75</c:v>
                </c:pt>
                <c:pt idx="2639">
                  <c:v>3.75</c:v>
                </c:pt>
                <c:pt idx="2640">
                  <c:v>3.7549999999999999</c:v>
                </c:pt>
                <c:pt idx="2641">
                  <c:v>3.7549999999999999</c:v>
                </c:pt>
                <c:pt idx="2642">
                  <c:v>3.7549999999999999</c:v>
                </c:pt>
                <c:pt idx="2643">
                  <c:v>3.75</c:v>
                </c:pt>
                <c:pt idx="2644">
                  <c:v>3.75</c:v>
                </c:pt>
                <c:pt idx="2645">
                  <c:v>3.7450000000000001</c:v>
                </c:pt>
                <c:pt idx="2646">
                  <c:v>3.75</c:v>
                </c:pt>
                <c:pt idx="2647">
                  <c:v>3.74</c:v>
                </c:pt>
                <c:pt idx="2648">
                  <c:v>3.76</c:v>
                </c:pt>
                <c:pt idx="2649">
                  <c:v>3.7549999999999999</c:v>
                </c:pt>
                <c:pt idx="2650">
                  <c:v>3.7549999999999999</c:v>
                </c:pt>
                <c:pt idx="2651">
                  <c:v>3.7549999999999999</c:v>
                </c:pt>
                <c:pt idx="2652">
                  <c:v>3.76</c:v>
                </c:pt>
                <c:pt idx="2653">
                  <c:v>3.76</c:v>
                </c:pt>
                <c:pt idx="2654">
                  <c:v>3.7549999999999999</c:v>
                </c:pt>
                <c:pt idx="2655">
                  <c:v>3.76</c:v>
                </c:pt>
                <c:pt idx="2656">
                  <c:v>3.75</c:v>
                </c:pt>
                <c:pt idx="2657">
                  <c:v>3.76</c:v>
                </c:pt>
                <c:pt idx="2658">
                  <c:v>3.7549999999999999</c:v>
                </c:pt>
                <c:pt idx="2659">
                  <c:v>3.7549999999999999</c:v>
                </c:pt>
                <c:pt idx="2660">
                  <c:v>3.7549999999999999</c:v>
                </c:pt>
                <c:pt idx="2661">
                  <c:v>3.76</c:v>
                </c:pt>
                <c:pt idx="2662">
                  <c:v>3.7649999999999997</c:v>
                </c:pt>
                <c:pt idx="2663">
                  <c:v>3.7649999999999997</c:v>
                </c:pt>
                <c:pt idx="2664">
                  <c:v>3.7649999999999997</c:v>
                </c:pt>
                <c:pt idx="2665">
                  <c:v>3.76</c:v>
                </c:pt>
                <c:pt idx="2666">
                  <c:v>3.7649999999999997</c:v>
                </c:pt>
                <c:pt idx="2667">
                  <c:v>3.76</c:v>
                </c:pt>
                <c:pt idx="2668">
                  <c:v>3.76</c:v>
                </c:pt>
                <c:pt idx="2669">
                  <c:v>3.76</c:v>
                </c:pt>
                <c:pt idx="2670">
                  <c:v>3.7649999999999997</c:v>
                </c:pt>
                <c:pt idx="2671">
                  <c:v>3.7649999999999997</c:v>
                </c:pt>
                <c:pt idx="2672">
                  <c:v>3.7549999999999999</c:v>
                </c:pt>
                <c:pt idx="2673">
                  <c:v>3.76</c:v>
                </c:pt>
                <c:pt idx="2674">
                  <c:v>3.76</c:v>
                </c:pt>
                <c:pt idx="2675">
                  <c:v>3.7649999999999997</c:v>
                </c:pt>
                <c:pt idx="2676">
                  <c:v>3.76</c:v>
                </c:pt>
                <c:pt idx="2677">
                  <c:v>3.7649999999999997</c:v>
                </c:pt>
                <c:pt idx="2678">
                  <c:v>3.76</c:v>
                </c:pt>
                <c:pt idx="2679">
                  <c:v>3.7699999999999996</c:v>
                </c:pt>
                <c:pt idx="2680">
                  <c:v>3.7699999999999996</c:v>
                </c:pt>
                <c:pt idx="2681">
                  <c:v>3.76</c:v>
                </c:pt>
                <c:pt idx="2682">
                  <c:v>3.76</c:v>
                </c:pt>
                <c:pt idx="2683">
                  <c:v>3.7649999999999997</c:v>
                </c:pt>
                <c:pt idx="2684">
                  <c:v>3.76</c:v>
                </c:pt>
                <c:pt idx="2685">
                  <c:v>3.7699999999999996</c:v>
                </c:pt>
                <c:pt idx="2686">
                  <c:v>3.76</c:v>
                </c:pt>
                <c:pt idx="2687">
                  <c:v>3.7649999999999997</c:v>
                </c:pt>
                <c:pt idx="2688">
                  <c:v>3.7699999999999996</c:v>
                </c:pt>
                <c:pt idx="2689">
                  <c:v>3.7649999999999997</c:v>
                </c:pt>
                <c:pt idx="2690">
                  <c:v>3.76</c:v>
                </c:pt>
                <c:pt idx="2691">
                  <c:v>3.7649999999999997</c:v>
                </c:pt>
                <c:pt idx="2692">
                  <c:v>3.7649999999999997</c:v>
                </c:pt>
                <c:pt idx="2693">
                  <c:v>3.7699999999999996</c:v>
                </c:pt>
                <c:pt idx="2694">
                  <c:v>3.7649999999999997</c:v>
                </c:pt>
                <c:pt idx="2695">
                  <c:v>3.7699999999999996</c:v>
                </c:pt>
                <c:pt idx="2696">
                  <c:v>3.7649999999999997</c:v>
                </c:pt>
                <c:pt idx="2697">
                  <c:v>3.7649999999999997</c:v>
                </c:pt>
                <c:pt idx="2698">
                  <c:v>3.7649999999999997</c:v>
                </c:pt>
                <c:pt idx="2699">
                  <c:v>3.7699999999999996</c:v>
                </c:pt>
                <c:pt idx="2700">
                  <c:v>3.7699999999999996</c:v>
                </c:pt>
                <c:pt idx="2701">
                  <c:v>3.7749999999999995</c:v>
                </c:pt>
                <c:pt idx="2702">
                  <c:v>3.7699999999999996</c:v>
                </c:pt>
                <c:pt idx="2703">
                  <c:v>3.7649999999999997</c:v>
                </c:pt>
                <c:pt idx="2704">
                  <c:v>3.7699999999999996</c:v>
                </c:pt>
                <c:pt idx="2705">
                  <c:v>3.7649999999999997</c:v>
                </c:pt>
                <c:pt idx="2706">
                  <c:v>3.7699999999999996</c:v>
                </c:pt>
                <c:pt idx="2707">
                  <c:v>3.7699999999999996</c:v>
                </c:pt>
                <c:pt idx="2708">
                  <c:v>3.7699999999999996</c:v>
                </c:pt>
                <c:pt idx="2709">
                  <c:v>3.7750000000000004</c:v>
                </c:pt>
                <c:pt idx="2710">
                  <c:v>3.7750000000000004</c:v>
                </c:pt>
                <c:pt idx="2711">
                  <c:v>3.7699999999999996</c:v>
                </c:pt>
                <c:pt idx="2712">
                  <c:v>3.7749999999999995</c:v>
                </c:pt>
                <c:pt idx="2713">
                  <c:v>3.7800000000000002</c:v>
                </c:pt>
                <c:pt idx="2714">
                  <c:v>3.7750000000000004</c:v>
                </c:pt>
                <c:pt idx="2715">
                  <c:v>3.7649999999999997</c:v>
                </c:pt>
                <c:pt idx="2716">
                  <c:v>3.7699999999999996</c:v>
                </c:pt>
                <c:pt idx="2717">
                  <c:v>3.7649999999999997</c:v>
                </c:pt>
                <c:pt idx="2718">
                  <c:v>3.7800000000000002</c:v>
                </c:pt>
                <c:pt idx="2719">
                  <c:v>3.7800000000000002</c:v>
                </c:pt>
                <c:pt idx="2720">
                  <c:v>3.7750000000000004</c:v>
                </c:pt>
                <c:pt idx="2721">
                  <c:v>3.7750000000000004</c:v>
                </c:pt>
                <c:pt idx="2722">
                  <c:v>3.7850000000000001</c:v>
                </c:pt>
                <c:pt idx="2723">
                  <c:v>3.7850000000000001</c:v>
                </c:pt>
                <c:pt idx="2724">
                  <c:v>3.7800000000000002</c:v>
                </c:pt>
                <c:pt idx="2725">
                  <c:v>3.7800000000000002</c:v>
                </c:pt>
                <c:pt idx="2726">
                  <c:v>3.7749999999999995</c:v>
                </c:pt>
                <c:pt idx="2727">
                  <c:v>3.7800000000000002</c:v>
                </c:pt>
                <c:pt idx="2728">
                  <c:v>3.7850000000000001</c:v>
                </c:pt>
                <c:pt idx="2729">
                  <c:v>3.7800000000000002</c:v>
                </c:pt>
                <c:pt idx="2730">
                  <c:v>3.7850000000000001</c:v>
                </c:pt>
                <c:pt idx="2731">
                  <c:v>3.7800000000000002</c:v>
                </c:pt>
                <c:pt idx="2732">
                  <c:v>3.7850000000000001</c:v>
                </c:pt>
                <c:pt idx="2733">
                  <c:v>3.7850000000000001</c:v>
                </c:pt>
                <c:pt idx="2734">
                  <c:v>3.7850000000000001</c:v>
                </c:pt>
                <c:pt idx="2735">
                  <c:v>3.7850000000000001</c:v>
                </c:pt>
                <c:pt idx="2736">
                  <c:v>3.7850000000000001</c:v>
                </c:pt>
                <c:pt idx="2737">
                  <c:v>3.7850000000000001</c:v>
                </c:pt>
                <c:pt idx="2738">
                  <c:v>3.79</c:v>
                </c:pt>
                <c:pt idx="2739">
                  <c:v>3.7850000000000001</c:v>
                </c:pt>
                <c:pt idx="2740">
                  <c:v>3.7850000000000001</c:v>
                </c:pt>
                <c:pt idx="2741">
                  <c:v>3.7800000000000002</c:v>
                </c:pt>
                <c:pt idx="2742">
                  <c:v>3.7850000000000001</c:v>
                </c:pt>
                <c:pt idx="2743">
                  <c:v>3.7850000000000001</c:v>
                </c:pt>
                <c:pt idx="2744">
                  <c:v>3.79</c:v>
                </c:pt>
                <c:pt idx="2745">
                  <c:v>3.79</c:v>
                </c:pt>
                <c:pt idx="2746">
                  <c:v>3.79</c:v>
                </c:pt>
                <c:pt idx="2747">
                  <c:v>3.79</c:v>
                </c:pt>
                <c:pt idx="2748">
                  <c:v>3.7949999999999999</c:v>
                </c:pt>
                <c:pt idx="2749">
                  <c:v>3.79</c:v>
                </c:pt>
                <c:pt idx="2750">
                  <c:v>3.79</c:v>
                </c:pt>
                <c:pt idx="2751">
                  <c:v>3.79</c:v>
                </c:pt>
                <c:pt idx="2752">
                  <c:v>3.79</c:v>
                </c:pt>
                <c:pt idx="2753">
                  <c:v>3.79</c:v>
                </c:pt>
                <c:pt idx="2754">
                  <c:v>3.79</c:v>
                </c:pt>
                <c:pt idx="2755">
                  <c:v>3.79</c:v>
                </c:pt>
                <c:pt idx="2756">
                  <c:v>3.7949999999999999</c:v>
                </c:pt>
                <c:pt idx="2757">
                  <c:v>3.79</c:v>
                </c:pt>
                <c:pt idx="2758">
                  <c:v>3.7949999999999999</c:v>
                </c:pt>
                <c:pt idx="2759">
                  <c:v>3.8</c:v>
                </c:pt>
                <c:pt idx="2760">
                  <c:v>3.7949999999999999</c:v>
                </c:pt>
                <c:pt idx="2761">
                  <c:v>3.7949999999999999</c:v>
                </c:pt>
                <c:pt idx="2762">
                  <c:v>3.8</c:v>
                </c:pt>
                <c:pt idx="2763">
                  <c:v>3.79</c:v>
                </c:pt>
                <c:pt idx="2764">
                  <c:v>3.79</c:v>
                </c:pt>
                <c:pt idx="2765">
                  <c:v>3.8</c:v>
                </c:pt>
                <c:pt idx="2766">
                  <c:v>3.8</c:v>
                </c:pt>
                <c:pt idx="2767">
                  <c:v>3.79</c:v>
                </c:pt>
                <c:pt idx="2768">
                  <c:v>3.7949999999999999</c:v>
                </c:pt>
                <c:pt idx="2769">
                  <c:v>3.8</c:v>
                </c:pt>
                <c:pt idx="2770">
                  <c:v>3.8</c:v>
                </c:pt>
                <c:pt idx="2771">
                  <c:v>3.8</c:v>
                </c:pt>
                <c:pt idx="2772">
                  <c:v>3.7949999999999999</c:v>
                </c:pt>
                <c:pt idx="2773">
                  <c:v>3.8</c:v>
                </c:pt>
                <c:pt idx="2774">
                  <c:v>3.8049999999999997</c:v>
                </c:pt>
                <c:pt idx="2775">
                  <c:v>3.8</c:v>
                </c:pt>
                <c:pt idx="2776">
                  <c:v>3.7949999999999999</c:v>
                </c:pt>
                <c:pt idx="2777">
                  <c:v>3.7949999999999999</c:v>
                </c:pt>
                <c:pt idx="2778">
                  <c:v>3.7949999999999999</c:v>
                </c:pt>
                <c:pt idx="2779">
                  <c:v>3.7949999999999999</c:v>
                </c:pt>
                <c:pt idx="2780">
                  <c:v>3.8</c:v>
                </c:pt>
                <c:pt idx="2781">
                  <c:v>3.8099999999999996</c:v>
                </c:pt>
                <c:pt idx="2782">
                  <c:v>3.79</c:v>
                </c:pt>
                <c:pt idx="2783">
                  <c:v>3.8049999999999997</c:v>
                </c:pt>
                <c:pt idx="2784">
                  <c:v>3.8099999999999996</c:v>
                </c:pt>
                <c:pt idx="2785">
                  <c:v>3.8049999999999997</c:v>
                </c:pt>
                <c:pt idx="2786">
                  <c:v>3.8049999999999997</c:v>
                </c:pt>
                <c:pt idx="2787">
                  <c:v>3.8049999999999997</c:v>
                </c:pt>
                <c:pt idx="2788">
                  <c:v>3.8099999999999996</c:v>
                </c:pt>
                <c:pt idx="2789">
                  <c:v>3.8</c:v>
                </c:pt>
                <c:pt idx="2790">
                  <c:v>3.8049999999999997</c:v>
                </c:pt>
                <c:pt idx="2791">
                  <c:v>3.8049999999999997</c:v>
                </c:pt>
                <c:pt idx="2792">
                  <c:v>3.8099999999999996</c:v>
                </c:pt>
                <c:pt idx="2793">
                  <c:v>3.8099999999999996</c:v>
                </c:pt>
                <c:pt idx="2794">
                  <c:v>3.8099999999999996</c:v>
                </c:pt>
                <c:pt idx="2795">
                  <c:v>3.8049999999999997</c:v>
                </c:pt>
                <c:pt idx="2796">
                  <c:v>3.8099999999999996</c:v>
                </c:pt>
                <c:pt idx="2797">
                  <c:v>3.8099999999999996</c:v>
                </c:pt>
                <c:pt idx="2798">
                  <c:v>3.8099999999999996</c:v>
                </c:pt>
                <c:pt idx="2799">
                  <c:v>3.8</c:v>
                </c:pt>
                <c:pt idx="2800">
                  <c:v>3.8049999999999997</c:v>
                </c:pt>
                <c:pt idx="2801">
                  <c:v>3.8049999999999997</c:v>
                </c:pt>
                <c:pt idx="2802">
                  <c:v>3.8099999999999996</c:v>
                </c:pt>
                <c:pt idx="2803">
                  <c:v>3.8049999999999997</c:v>
                </c:pt>
                <c:pt idx="2804">
                  <c:v>3.8149999999999995</c:v>
                </c:pt>
                <c:pt idx="2805">
                  <c:v>3.8</c:v>
                </c:pt>
                <c:pt idx="2806">
                  <c:v>3.8149999999999995</c:v>
                </c:pt>
                <c:pt idx="2807">
                  <c:v>3.8149999999999995</c:v>
                </c:pt>
                <c:pt idx="2808">
                  <c:v>3.8200000000000003</c:v>
                </c:pt>
                <c:pt idx="2809">
                  <c:v>3.8149999999999995</c:v>
                </c:pt>
                <c:pt idx="2810">
                  <c:v>3.8150000000000004</c:v>
                </c:pt>
                <c:pt idx="2811">
                  <c:v>3.8099999999999996</c:v>
                </c:pt>
                <c:pt idx="2812">
                  <c:v>3.8099999999999996</c:v>
                </c:pt>
                <c:pt idx="2813">
                  <c:v>3.8149999999999995</c:v>
                </c:pt>
                <c:pt idx="2814">
                  <c:v>3.8149999999999995</c:v>
                </c:pt>
                <c:pt idx="2815">
                  <c:v>3.8149999999999995</c:v>
                </c:pt>
                <c:pt idx="2816">
                  <c:v>3.8250000000000002</c:v>
                </c:pt>
                <c:pt idx="2817">
                  <c:v>3.8150000000000004</c:v>
                </c:pt>
                <c:pt idx="2818">
                  <c:v>3.8100000000000005</c:v>
                </c:pt>
                <c:pt idx="2819">
                  <c:v>3.8200000000000003</c:v>
                </c:pt>
                <c:pt idx="2820">
                  <c:v>3.8149999999999995</c:v>
                </c:pt>
                <c:pt idx="2821">
                  <c:v>3.8149999999999995</c:v>
                </c:pt>
                <c:pt idx="2822">
                  <c:v>3.8199999999999994</c:v>
                </c:pt>
                <c:pt idx="2823">
                  <c:v>3.8149999999999995</c:v>
                </c:pt>
                <c:pt idx="2824">
                  <c:v>3.8200000000000003</c:v>
                </c:pt>
                <c:pt idx="2825">
                  <c:v>3.8200000000000003</c:v>
                </c:pt>
                <c:pt idx="2826">
                  <c:v>3.8149999999999995</c:v>
                </c:pt>
                <c:pt idx="2827">
                  <c:v>3.8200000000000003</c:v>
                </c:pt>
                <c:pt idx="2828">
                  <c:v>3.8149999999999995</c:v>
                </c:pt>
                <c:pt idx="2829">
                  <c:v>3.8250000000000002</c:v>
                </c:pt>
                <c:pt idx="2830">
                  <c:v>3.8149999999999995</c:v>
                </c:pt>
                <c:pt idx="2831">
                  <c:v>3.8200000000000003</c:v>
                </c:pt>
                <c:pt idx="2832">
                  <c:v>3.8250000000000002</c:v>
                </c:pt>
                <c:pt idx="2833">
                  <c:v>3.8199999999999994</c:v>
                </c:pt>
                <c:pt idx="2834">
                  <c:v>3.8250000000000002</c:v>
                </c:pt>
                <c:pt idx="2835">
                  <c:v>3.8250000000000002</c:v>
                </c:pt>
                <c:pt idx="2836">
                  <c:v>3.8200000000000003</c:v>
                </c:pt>
                <c:pt idx="2837">
                  <c:v>3.83</c:v>
                </c:pt>
                <c:pt idx="2838">
                  <c:v>3.8250000000000002</c:v>
                </c:pt>
                <c:pt idx="2839">
                  <c:v>3.83</c:v>
                </c:pt>
                <c:pt idx="2840">
                  <c:v>3.83</c:v>
                </c:pt>
                <c:pt idx="2841">
                  <c:v>3.8250000000000002</c:v>
                </c:pt>
                <c:pt idx="2842">
                  <c:v>3.835</c:v>
                </c:pt>
                <c:pt idx="2843">
                  <c:v>3.83</c:v>
                </c:pt>
                <c:pt idx="2844">
                  <c:v>3.83</c:v>
                </c:pt>
                <c:pt idx="2845">
                  <c:v>3.835</c:v>
                </c:pt>
                <c:pt idx="2846">
                  <c:v>3.835</c:v>
                </c:pt>
                <c:pt idx="2847">
                  <c:v>3.83</c:v>
                </c:pt>
                <c:pt idx="2848">
                  <c:v>3.83</c:v>
                </c:pt>
                <c:pt idx="2849">
                  <c:v>3.835</c:v>
                </c:pt>
                <c:pt idx="2850">
                  <c:v>3.83</c:v>
                </c:pt>
                <c:pt idx="2851">
                  <c:v>3.83</c:v>
                </c:pt>
                <c:pt idx="2852">
                  <c:v>3.8250000000000002</c:v>
                </c:pt>
                <c:pt idx="2853">
                  <c:v>3.835</c:v>
                </c:pt>
                <c:pt idx="2854">
                  <c:v>3.8250000000000002</c:v>
                </c:pt>
                <c:pt idx="2855">
                  <c:v>3.835</c:v>
                </c:pt>
                <c:pt idx="2856">
                  <c:v>3.84</c:v>
                </c:pt>
                <c:pt idx="2857">
                  <c:v>3.835</c:v>
                </c:pt>
                <c:pt idx="2858">
                  <c:v>3.84</c:v>
                </c:pt>
                <c:pt idx="2859">
                  <c:v>3.835</c:v>
                </c:pt>
                <c:pt idx="2860">
                  <c:v>3.83</c:v>
                </c:pt>
                <c:pt idx="2861">
                  <c:v>3.83</c:v>
                </c:pt>
                <c:pt idx="2862">
                  <c:v>3.84</c:v>
                </c:pt>
                <c:pt idx="2863">
                  <c:v>3.835</c:v>
                </c:pt>
                <c:pt idx="2864">
                  <c:v>3.835</c:v>
                </c:pt>
                <c:pt idx="2865">
                  <c:v>3.84</c:v>
                </c:pt>
                <c:pt idx="2866">
                  <c:v>3.84</c:v>
                </c:pt>
                <c:pt idx="2867">
                  <c:v>3.84</c:v>
                </c:pt>
                <c:pt idx="2868">
                  <c:v>3.84</c:v>
                </c:pt>
                <c:pt idx="2869">
                  <c:v>3.84</c:v>
                </c:pt>
                <c:pt idx="2870">
                  <c:v>3.835</c:v>
                </c:pt>
                <c:pt idx="2871">
                  <c:v>3.835</c:v>
                </c:pt>
                <c:pt idx="2872">
                  <c:v>3.835</c:v>
                </c:pt>
                <c:pt idx="2873">
                  <c:v>3.84</c:v>
                </c:pt>
                <c:pt idx="2874">
                  <c:v>3.84</c:v>
                </c:pt>
                <c:pt idx="2875">
                  <c:v>3.83</c:v>
                </c:pt>
                <c:pt idx="2876">
                  <c:v>3.8449999999999998</c:v>
                </c:pt>
                <c:pt idx="2877">
                  <c:v>3.8449999999999998</c:v>
                </c:pt>
                <c:pt idx="2878">
                  <c:v>3.835</c:v>
                </c:pt>
                <c:pt idx="2879">
                  <c:v>3.83</c:v>
                </c:pt>
                <c:pt idx="2880">
                  <c:v>3.835</c:v>
                </c:pt>
                <c:pt idx="2881">
                  <c:v>3.835</c:v>
                </c:pt>
                <c:pt idx="2882">
                  <c:v>3.8449999999999998</c:v>
                </c:pt>
                <c:pt idx="2883">
                  <c:v>3.835</c:v>
                </c:pt>
                <c:pt idx="2884">
                  <c:v>3.84</c:v>
                </c:pt>
                <c:pt idx="2885">
                  <c:v>3.84</c:v>
                </c:pt>
                <c:pt idx="2886">
                  <c:v>3.84</c:v>
                </c:pt>
                <c:pt idx="2887">
                  <c:v>3.8449999999999998</c:v>
                </c:pt>
                <c:pt idx="2888">
                  <c:v>3.84</c:v>
                </c:pt>
                <c:pt idx="2889">
                  <c:v>3.8500000000000005</c:v>
                </c:pt>
                <c:pt idx="2890">
                  <c:v>3.84</c:v>
                </c:pt>
                <c:pt idx="2891">
                  <c:v>3.84</c:v>
                </c:pt>
                <c:pt idx="2892">
                  <c:v>3.8499999999999996</c:v>
                </c:pt>
                <c:pt idx="2893">
                  <c:v>3.8449999999999998</c:v>
                </c:pt>
                <c:pt idx="2894">
                  <c:v>3.8449999999999998</c:v>
                </c:pt>
                <c:pt idx="2895">
                  <c:v>3.8499999999999996</c:v>
                </c:pt>
                <c:pt idx="2896">
                  <c:v>3.8449999999999998</c:v>
                </c:pt>
                <c:pt idx="2897">
                  <c:v>3.8600000000000003</c:v>
                </c:pt>
                <c:pt idx="2898">
                  <c:v>3.8499999999999996</c:v>
                </c:pt>
                <c:pt idx="2899">
                  <c:v>3.8499999999999996</c:v>
                </c:pt>
                <c:pt idx="2900">
                  <c:v>3.8499999999999996</c:v>
                </c:pt>
                <c:pt idx="2901">
                  <c:v>3.8499999999999996</c:v>
                </c:pt>
                <c:pt idx="2902">
                  <c:v>3.8550000000000004</c:v>
                </c:pt>
                <c:pt idx="2903">
                  <c:v>3.8550000000000004</c:v>
                </c:pt>
                <c:pt idx="2904">
                  <c:v>3.8550000000000004</c:v>
                </c:pt>
                <c:pt idx="2905">
                  <c:v>3.8550000000000004</c:v>
                </c:pt>
                <c:pt idx="2906">
                  <c:v>3.8600000000000003</c:v>
                </c:pt>
                <c:pt idx="2907">
                  <c:v>3.8549999999999995</c:v>
                </c:pt>
                <c:pt idx="2908">
                  <c:v>3.8500000000000005</c:v>
                </c:pt>
                <c:pt idx="2909">
                  <c:v>3.8499999999999996</c:v>
                </c:pt>
                <c:pt idx="2910">
                  <c:v>3.8550000000000004</c:v>
                </c:pt>
                <c:pt idx="2911">
                  <c:v>3.8500000000000005</c:v>
                </c:pt>
                <c:pt idx="2912">
                  <c:v>3.8550000000000004</c:v>
                </c:pt>
                <c:pt idx="2913">
                  <c:v>3.8550000000000004</c:v>
                </c:pt>
                <c:pt idx="2914">
                  <c:v>3.8600000000000003</c:v>
                </c:pt>
                <c:pt idx="2915">
                  <c:v>3.8600000000000003</c:v>
                </c:pt>
                <c:pt idx="2916">
                  <c:v>3.8500000000000005</c:v>
                </c:pt>
                <c:pt idx="2917">
                  <c:v>3.8600000000000003</c:v>
                </c:pt>
                <c:pt idx="2918">
                  <c:v>3.8550000000000004</c:v>
                </c:pt>
                <c:pt idx="2919">
                  <c:v>3.8600000000000003</c:v>
                </c:pt>
                <c:pt idx="2920">
                  <c:v>3.8600000000000003</c:v>
                </c:pt>
                <c:pt idx="2921">
                  <c:v>3.8550000000000004</c:v>
                </c:pt>
                <c:pt idx="2922">
                  <c:v>3.8600000000000003</c:v>
                </c:pt>
                <c:pt idx="2923">
                  <c:v>3.8600000000000003</c:v>
                </c:pt>
                <c:pt idx="2924">
                  <c:v>3.8600000000000003</c:v>
                </c:pt>
                <c:pt idx="2925">
                  <c:v>3.8550000000000004</c:v>
                </c:pt>
                <c:pt idx="2926">
                  <c:v>3.8550000000000004</c:v>
                </c:pt>
                <c:pt idx="2927">
                  <c:v>3.87</c:v>
                </c:pt>
                <c:pt idx="2928">
                  <c:v>3.8650000000000002</c:v>
                </c:pt>
                <c:pt idx="2929">
                  <c:v>3.87</c:v>
                </c:pt>
                <c:pt idx="2930">
                  <c:v>3.8600000000000003</c:v>
                </c:pt>
                <c:pt idx="2931">
                  <c:v>3.8650000000000002</c:v>
                </c:pt>
                <c:pt idx="2932">
                  <c:v>3.8550000000000004</c:v>
                </c:pt>
                <c:pt idx="2933">
                  <c:v>3.8600000000000003</c:v>
                </c:pt>
                <c:pt idx="2934">
                  <c:v>3.8600000000000003</c:v>
                </c:pt>
                <c:pt idx="2935">
                  <c:v>3.8600000000000003</c:v>
                </c:pt>
                <c:pt idx="2936">
                  <c:v>3.8600000000000003</c:v>
                </c:pt>
                <c:pt idx="2937">
                  <c:v>3.8600000000000003</c:v>
                </c:pt>
                <c:pt idx="2938">
                  <c:v>3.8650000000000002</c:v>
                </c:pt>
                <c:pt idx="2939">
                  <c:v>3.87</c:v>
                </c:pt>
                <c:pt idx="2940">
                  <c:v>3.8650000000000002</c:v>
                </c:pt>
                <c:pt idx="2941">
                  <c:v>3.8600000000000003</c:v>
                </c:pt>
                <c:pt idx="2942">
                  <c:v>3.8600000000000003</c:v>
                </c:pt>
                <c:pt idx="2943">
                  <c:v>3.8600000000000003</c:v>
                </c:pt>
                <c:pt idx="2944">
                  <c:v>3.8650000000000002</c:v>
                </c:pt>
                <c:pt idx="2945">
                  <c:v>3.8650000000000002</c:v>
                </c:pt>
                <c:pt idx="2946">
                  <c:v>3.8650000000000002</c:v>
                </c:pt>
                <c:pt idx="2947">
                  <c:v>3.8650000000000002</c:v>
                </c:pt>
                <c:pt idx="2948">
                  <c:v>3.8650000000000002</c:v>
                </c:pt>
                <c:pt idx="2949">
                  <c:v>3.87</c:v>
                </c:pt>
                <c:pt idx="2950">
                  <c:v>3.87</c:v>
                </c:pt>
                <c:pt idx="2951">
                  <c:v>3.88</c:v>
                </c:pt>
                <c:pt idx="2952">
                  <c:v>3.875</c:v>
                </c:pt>
                <c:pt idx="2953">
                  <c:v>3.87</c:v>
                </c:pt>
                <c:pt idx="2954">
                  <c:v>3.87</c:v>
                </c:pt>
                <c:pt idx="2955">
                  <c:v>3.87</c:v>
                </c:pt>
                <c:pt idx="2956">
                  <c:v>3.875</c:v>
                </c:pt>
                <c:pt idx="2957">
                  <c:v>3.87</c:v>
                </c:pt>
                <c:pt idx="2958">
                  <c:v>3.87</c:v>
                </c:pt>
                <c:pt idx="2959">
                  <c:v>3.87</c:v>
                </c:pt>
                <c:pt idx="2960">
                  <c:v>3.875</c:v>
                </c:pt>
                <c:pt idx="2961">
                  <c:v>3.88</c:v>
                </c:pt>
                <c:pt idx="2962">
                  <c:v>3.87</c:v>
                </c:pt>
                <c:pt idx="2963">
                  <c:v>3.875</c:v>
                </c:pt>
                <c:pt idx="2964">
                  <c:v>3.875</c:v>
                </c:pt>
                <c:pt idx="2965">
                  <c:v>3.8849999999999998</c:v>
                </c:pt>
                <c:pt idx="2966">
                  <c:v>3.875</c:v>
                </c:pt>
                <c:pt idx="2967">
                  <c:v>3.87</c:v>
                </c:pt>
                <c:pt idx="2968">
                  <c:v>3.87</c:v>
                </c:pt>
                <c:pt idx="2969">
                  <c:v>3.875</c:v>
                </c:pt>
                <c:pt idx="2970">
                  <c:v>3.875</c:v>
                </c:pt>
                <c:pt idx="2971">
                  <c:v>3.88</c:v>
                </c:pt>
                <c:pt idx="2972">
                  <c:v>3.875</c:v>
                </c:pt>
                <c:pt idx="2973">
                  <c:v>3.87</c:v>
                </c:pt>
                <c:pt idx="2974">
                  <c:v>3.88</c:v>
                </c:pt>
                <c:pt idx="2975">
                  <c:v>3.875</c:v>
                </c:pt>
                <c:pt idx="2976">
                  <c:v>3.875</c:v>
                </c:pt>
                <c:pt idx="2977">
                  <c:v>3.8849999999999998</c:v>
                </c:pt>
                <c:pt idx="2978">
                  <c:v>3.88</c:v>
                </c:pt>
                <c:pt idx="2979">
                  <c:v>3.88</c:v>
                </c:pt>
                <c:pt idx="2980">
                  <c:v>3.8849999999999998</c:v>
                </c:pt>
                <c:pt idx="2981">
                  <c:v>3.8849999999999998</c:v>
                </c:pt>
                <c:pt idx="2982">
                  <c:v>3.88</c:v>
                </c:pt>
                <c:pt idx="2983">
                  <c:v>3.88</c:v>
                </c:pt>
                <c:pt idx="2984">
                  <c:v>3.88</c:v>
                </c:pt>
                <c:pt idx="2985">
                  <c:v>3.875</c:v>
                </c:pt>
                <c:pt idx="2986">
                  <c:v>3.8899999999999997</c:v>
                </c:pt>
                <c:pt idx="2987">
                  <c:v>3.8849999999999998</c:v>
                </c:pt>
                <c:pt idx="2988">
                  <c:v>3.8849999999999998</c:v>
                </c:pt>
                <c:pt idx="2989">
                  <c:v>3.8849999999999998</c:v>
                </c:pt>
                <c:pt idx="2990">
                  <c:v>3.8899999999999997</c:v>
                </c:pt>
                <c:pt idx="2991">
                  <c:v>3.8949999999999996</c:v>
                </c:pt>
                <c:pt idx="2992">
                  <c:v>3.8949999999999996</c:v>
                </c:pt>
                <c:pt idx="2993">
                  <c:v>3.8899999999999997</c:v>
                </c:pt>
                <c:pt idx="2994">
                  <c:v>3.8849999999999998</c:v>
                </c:pt>
                <c:pt idx="2995">
                  <c:v>3.8899999999999997</c:v>
                </c:pt>
                <c:pt idx="2996">
                  <c:v>3.8899999999999997</c:v>
                </c:pt>
                <c:pt idx="2997">
                  <c:v>3.8899999999999997</c:v>
                </c:pt>
                <c:pt idx="2998">
                  <c:v>3.8899999999999997</c:v>
                </c:pt>
                <c:pt idx="2999">
                  <c:v>3.8999999999999995</c:v>
                </c:pt>
                <c:pt idx="3000">
                  <c:v>3.8899999999999997</c:v>
                </c:pt>
                <c:pt idx="3001">
                  <c:v>3.8899999999999997</c:v>
                </c:pt>
                <c:pt idx="3002">
                  <c:v>3.8949999999999996</c:v>
                </c:pt>
                <c:pt idx="3003">
                  <c:v>3.8949999999999996</c:v>
                </c:pt>
                <c:pt idx="3004">
                  <c:v>3.8949999999999996</c:v>
                </c:pt>
                <c:pt idx="3005">
                  <c:v>3.8899999999999997</c:v>
                </c:pt>
                <c:pt idx="3006">
                  <c:v>3.8899999999999997</c:v>
                </c:pt>
                <c:pt idx="3007">
                  <c:v>3.8849999999999998</c:v>
                </c:pt>
                <c:pt idx="3008">
                  <c:v>3.8949999999999996</c:v>
                </c:pt>
                <c:pt idx="3009">
                  <c:v>3.8899999999999997</c:v>
                </c:pt>
                <c:pt idx="3010">
                  <c:v>3.8899999999999997</c:v>
                </c:pt>
                <c:pt idx="3011">
                  <c:v>3.8949999999999996</c:v>
                </c:pt>
                <c:pt idx="3012">
                  <c:v>3.9049999999999994</c:v>
                </c:pt>
                <c:pt idx="3013">
                  <c:v>3.8949999999999996</c:v>
                </c:pt>
                <c:pt idx="3014">
                  <c:v>3.8899999999999997</c:v>
                </c:pt>
                <c:pt idx="3015">
                  <c:v>3.8999999999999995</c:v>
                </c:pt>
                <c:pt idx="3016">
                  <c:v>3.8949999999999996</c:v>
                </c:pt>
                <c:pt idx="3017">
                  <c:v>3.8949999999999996</c:v>
                </c:pt>
                <c:pt idx="3018">
                  <c:v>3.8899999999999997</c:v>
                </c:pt>
                <c:pt idx="3019">
                  <c:v>3.8899999999999997</c:v>
                </c:pt>
                <c:pt idx="3020">
                  <c:v>3.8899999999999997</c:v>
                </c:pt>
                <c:pt idx="3021">
                  <c:v>3.8949999999999996</c:v>
                </c:pt>
                <c:pt idx="3022">
                  <c:v>3.8999999999999995</c:v>
                </c:pt>
                <c:pt idx="3023">
                  <c:v>3.8999999999999995</c:v>
                </c:pt>
                <c:pt idx="3024">
                  <c:v>3.8949999999999996</c:v>
                </c:pt>
                <c:pt idx="3025">
                  <c:v>3.8999999999999995</c:v>
                </c:pt>
                <c:pt idx="3026">
                  <c:v>3.8999999999999995</c:v>
                </c:pt>
                <c:pt idx="3027">
                  <c:v>3.8849999999999998</c:v>
                </c:pt>
                <c:pt idx="3028">
                  <c:v>3.8999999999999995</c:v>
                </c:pt>
                <c:pt idx="3029">
                  <c:v>3.8949999999999996</c:v>
                </c:pt>
                <c:pt idx="3030">
                  <c:v>3.8999999999999995</c:v>
                </c:pt>
                <c:pt idx="3031">
                  <c:v>3.9049999999999994</c:v>
                </c:pt>
                <c:pt idx="3032">
                  <c:v>3.8999999999999995</c:v>
                </c:pt>
                <c:pt idx="3033">
                  <c:v>3.9049999999999994</c:v>
                </c:pt>
                <c:pt idx="3034">
                  <c:v>3.9049999999999994</c:v>
                </c:pt>
                <c:pt idx="3035">
                  <c:v>3.8999999999999995</c:v>
                </c:pt>
                <c:pt idx="3036">
                  <c:v>3.9049999999999994</c:v>
                </c:pt>
                <c:pt idx="3037">
                  <c:v>3.91</c:v>
                </c:pt>
                <c:pt idx="3038">
                  <c:v>3.8999999999999995</c:v>
                </c:pt>
                <c:pt idx="3039">
                  <c:v>3.8999999999999995</c:v>
                </c:pt>
                <c:pt idx="3040">
                  <c:v>3.9049999999999994</c:v>
                </c:pt>
                <c:pt idx="3041">
                  <c:v>3.9049999999999994</c:v>
                </c:pt>
                <c:pt idx="3042">
                  <c:v>3.9049999999999994</c:v>
                </c:pt>
                <c:pt idx="3043">
                  <c:v>3.9049999999999994</c:v>
                </c:pt>
                <c:pt idx="3044">
                  <c:v>3.8999999999999995</c:v>
                </c:pt>
                <c:pt idx="3045">
                  <c:v>3.9049999999999994</c:v>
                </c:pt>
                <c:pt idx="3046">
                  <c:v>3.9049999999999994</c:v>
                </c:pt>
                <c:pt idx="3047">
                  <c:v>3.9099999999999993</c:v>
                </c:pt>
                <c:pt idx="3048">
                  <c:v>3.8999999999999995</c:v>
                </c:pt>
                <c:pt idx="3049">
                  <c:v>3.8999999999999995</c:v>
                </c:pt>
                <c:pt idx="3050">
                  <c:v>3.9099999999999993</c:v>
                </c:pt>
                <c:pt idx="3051">
                  <c:v>3.9149999999999991</c:v>
                </c:pt>
                <c:pt idx="3052">
                  <c:v>3.8999999999999995</c:v>
                </c:pt>
                <c:pt idx="3053">
                  <c:v>3.9049999999999994</c:v>
                </c:pt>
                <c:pt idx="3054">
                  <c:v>3.8999999999999995</c:v>
                </c:pt>
                <c:pt idx="3055">
                  <c:v>3.8999999999999995</c:v>
                </c:pt>
                <c:pt idx="3056">
                  <c:v>3.9099999999999993</c:v>
                </c:pt>
                <c:pt idx="3057">
                  <c:v>3.9049999999999994</c:v>
                </c:pt>
                <c:pt idx="3058">
                  <c:v>3.9049999999999994</c:v>
                </c:pt>
                <c:pt idx="3059">
                  <c:v>3.8999999999999995</c:v>
                </c:pt>
                <c:pt idx="3060">
                  <c:v>3.9149999999999991</c:v>
                </c:pt>
                <c:pt idx="3061">
                  <c:v>3.9099999999999993</c:v>
                </c:pt>
                <c:pt idx="3062">
                  <c:v>3.9099999999999993</c:v>
                </c:pt>
                <c:pt idx="3063">
                  <c:v>3.9099999999999993</c:v>
                </c:pt>
                <c:pt idx="3064">
                  <c:v>3.9149999999999991</c:v>
                </c:pt>
                <c:pt idx="3065">
                  <c:v>3.9099999999999993</c:v>
                </c:pt>
                <c:pt idx="3066">
                  <c:v>3.915</c:v>
                </c:pt>
                <c:pt idx="3067">
                  <c:v>3.9049999999999994</c:v>
                </c:pt>
                <c:pt idx="3068">
                  <c:v>3.9099999999999993</c:v>
                </c:pt>
                <c:pt idx="3069">
                  <c:v>3.9049999999999994</c:v>
                </c:pt>
                <c:pt idx="3070">
                  <c:v>3.919999999999999</c:v>
                </c:pt>
                <c:pt idx="3071">
                  <c:v>3.9099999999999993</c:v>
                </c:pt>
                <c:pt idx="3072">
                  <c:v>3.9149999999999991</c:v>
                </c:pt>
                <c:pt idx="3073">
                  <c:v>3.9099999999999993</c:v>
                </c:pt>
                <c:pt idx="3074">
                  <c:v>3.9149999999999991</c:v>
                </c:pt>
                <c:pt idx="3075">
                  <c:v>3.9149999999999991</c:v>
                </c:pt>
                <c:pt idx="3076">
                  <c:v>3.9149999999999991</c:v>
                </c:pt>
                <c:pt idx="3077">
                  <c:v>3.9149999999999991</c:v>
                </c:pt>
                <c:pt idx="3078">
                  <c:v>3.9149999999999991</c:v>
                </c:pt>
                <c:pt idx="3079">
                  <c:v>3.9149999999999991</c:v>
                </c:pt>
                <c:pt idx="3080">
                  <c:v>3.9149999999999991</c:v>
                </c:pt>
                <c:pt idx="3081">
                  <c:v>3.9149999999999991</c:v>
                </c:pt>
                <c:pt idx="3082">
                  <c:v>3.9149999999999991</c:v>
                </c:pt>
                <c:pt idx="3083">
                  <c:v>3.92</c:v>
                </c:pt>
                <c:pt idx="3084">
                  <c:v>3.9149999999999991</c:v>
                </c:pt>
                <c:pt idx="3085">
                  <c:v>3.92</c:v>
                </c:pt>
                <c:pt idx="3086">
                  <c:v>3.9149999999999991</c:v>
                </c:pt>
                <c:pt idx="3087">
                  <c:v>3.919999999999999</c:v>
                </c:pt>
                <c:pt idx="3088">
                  <c:v>3.9099999999999993</c:v>
                </c:pt>
                <c:pt idx="3089">
                  <c:v>3.92</c:v>
                </c:pt>
                <c:pt idx="3090">
                  <c:v>3.9149999999999991</c:v>
                </c:pt>
                <c:pt idx="3091">
                  <c:v>3.92</c:v>
                </c:pt>
                <c:pt idx="3092">
                  <c:v>3.919999999999999</c:v>
                </c:pt>
                <c:pt idx="3093">
                  <c:v>3.92</c:v>
                </c:pt>
                <c:pt idx="3094">
                  <c:v>3.9249999999999998</c:v>
                </c:pt>
                <c:pt idx="3095">
                  <c:v>3.9299999999999997</c:v>
                </c:pt>
                <c:pt idx="3096">
                  <c:v>3.9299999999999997</c:v>
                </c:pt>
                <c:pt idx="3097">
                  <c:v>3.919999999999999</c:v>
                </c:pt>
                <c:pt idx="3098">
                  <c:v>3.919999999999999</c:v>
                </c:pt>
                <c:pt idx="3099">
                  <c:v>3.9249999999999998</c:v>
                </c:pt>
                <c:pt idx="3100">
                  <c:v>3.9249999999999998</c:v>
                </c:pt>
                <c:pt idx="3101">
                  <c:v>3.9299999999999997</c:v>
                </c:pt>
                <c:pt idx="3102">
                  <c:v>3.9249999999999998</c:v>
                </c:pt>
                <c:pt idx="3103">
                  <c:v>3.9249999999999998</c:v>
                </c:pt>
                <c:pt idx="3104">
                  <c:v>3.919999999999999</c:v>
                </c:pt>
                <c:pt idx="3105">
                  <c:v>3.9249999999999998</c:v>
                </c:pt>
                <c:pt idx="3106">
                  <c:v>3.9149999999999991</c:v>
                </c:pt>
                <c:pt idx="3107">
                  <c:v>3.9249999999999998</c:v>
                </c:pt>
                <c:pt idx="3108">
                  <c:v>3.9350000000000005</c:v>
                </c:pt>
                <c:pt idx="3109">
                  <c:v>3.9249999999999998</c:v>
                </c:pt>
                <c:pt idx="3110">
                  <c:v>3.9299999999999997</c:v>
                </c:pt>
                <c:pt idx="3111">
                  <c:v>3.919999999999999</c:v>
                </c:pt>
                <c:pt idx="3112">
                  <c:v>3.9249999999999998</c:v>
                </c:pt>
                <c:pt idx="3113">
                  <c:v>3.9249999999999998</c:v>
                </c:pt>
                <c:pt idx="3114">
                  <c:v>3.9249999999999998</c:v>
                </c:pt>
                <c:pt idx="3115">
                  <c:v>3.9249999999999998</c:v>
                </c:pt>
                <c:pt idx="3116">
                  <c:v>3.9249999999999998</c:v>
                </c:pt>
                <c:pt idx="3117">
                  <c:v>3.9299999999999997</c:v>
                </c:pt>
                <c:pt idx="3118">
                  <c:v>3.9249999999999998</c:v>
                </c:pt>
                <c:pt idx="3119">
                  <c:v>3.9300000000000006</c:v>
                </c:pt>
                <c:pt idx="3120">
                  <c:v>3.9350000000000005</c:v>
                </c:pt>
                <c:pt idx="3121">
                  <c:v>3.9300000000000006</c:v>
                </c:pt>
                <c:pt idx="3122">
                  <c:v>3.9350000000000005</c:v>
                </c:pt>
                <c:pt idx="3123">
                  <c:v>3.9350000000000005</c:v>
                </c:pt>
                <c:pt idx="3124">
                  <c:v>3.9300000000000006</c:v>
                </c:pt>
                <c:pt idx="3125">
                  <c:v>3.9350000000000005</c:v>
                </c:pt>
                <c:pt idx="3126">
                  <c:v>3.9350000000000005</c:v>
                </c:pt>
                <c:pt idx="3127">
                  <c:v>3.9350000000000005</c:v>
                </c:pt>
                <c:pt idx="3128">
                  <c:v>3.9300000000000006</c:v>
                </c:pt>
                <c:pt idx="3129">
                  <c:v>3.9350000000000005</c:v>
                </c:pt>
                <c:pt idx="3130">
                  <c:v>3.9350000000000005</c:v>
                </c:pt>
                <c:pt idx="3131">
                  <c:v>3.9400000000000004</c:v>
                </c:pt>
                <c:pt idx="3132">
                  <c:v>3.9350000000000005</c:v>
                </c:pt>
                <c:pt idx="3133">
                  <c:v>3.9450000000000003</c:v>
                </c:pt>
                <c:pt idx="3134">
                  <c:v>3.9400000000000004</c:v>
                </c:pt>
                <c:pt idx="3135">
                  <c:v>3.9400000000000004</c:v>
                </c:pt>
                <c:pt idx="3136">
                  <c:v>3.9350000000000005</c:v>
                </c:pt>
                <c:pt idx="3137">
                  <c:v>3.9350000000000005</c:v>
                </c:pt>
                <c:pt idx="3138">
                  <c:v>3.9350000000000005</c:v>
                </c:pt>
                <c:pt idx="3139">
                  <c:v>3.9350000000000005</c:v>
                </c:pt>
                <c:pt idx="3140">
                  <c:v>3.9350000000000005</c:v>
                </c:pt>
                <c:pt idx="3141">
                  <c:v>3.9400000000000004</c:v>
                </c:pt>
                <c:pt idx="3142">
                  <c:v>3.9350000000000005</c:v>
                </c:pt>
                <c:pt idx="3143">
                  <c:v>3.9450000000000003</c:v>
                </c:pt>
                <c:pt idx="3144">
                  <c:v>3.9400000000000004</c:v>
                </c:pt>
                <c:pt idx="3145">
                  <c:v>3.9450000000000003</c:v>
                </c:pt>
                <c:pt idx="3146">
                  <c:v>3.9400000000000004</c:v>
                </c:pt>
                <c:pt idx="3147">
                  <c:v>3.9450000000000003</c:v>
                </c:pt>
                <c:pt idx="3148">
                  <c:v>3.9299999999999997</c:v>
                </c:pt>
                <c:pt idx="3149">
                  <c:v>3.9400000000000004</c:v>
                </c:pt>
                <c:pt idx="3150">
                  <c:v>3.9249999999999998</c:v>
                </c:pt>
                <c:pt idx="3151">
                  <c:v>3.9350000000000005</c:v>
                </c:pt>
                <c:pt idx="3152">
                  <c:v>3.9400000000000004</c:v>
                </c:pt>
                <c:pt idx="3153">
                  <c:v>3.9400000000000004</c:v>
                </c:pt>
                <c:pt idx="3154">
                  <c:v>3.9400000000000004</c:v>
                </c:pt>
                <c:pt idx="3155">
                  <c:v>3.9450000000000003</c:v>
                </c:pt>
                <c:pt idx="3156">
                  <c:v>3.9400000000000004</c:v>
                </c:pt>
                <c:pt idx="3157">
                  <c:v>3.9400000000000004</c:v>
                </c:pt>
                <c:pt idx="3158">
                  <c:v>3.9350000000000005</c:v>
                </c:pt>
                <c:pt idx="3159">
                  <c:v>3.9400000000000004</c:v>
                </c:pt>
                <c:pt idx="3160">
                  <c:v>3.9450000000000003</c:v>
                </c:pt>
                <c:pt idx="3161">
                  <c:v>3.9450000000000003</c:v>
                </c:pt>
                <c:pt idx="3162">
                  <c:v>3.9400000000000004</c:v>
                </c:pt>
                <c:pt idx="3163">
                  <c:v>3.9400000000000004</c:v>
                </c:pt>
                <c:pt idx="3164">
                  <c:v>3.9450000000000003</c:v>
                </c:pt>
                <c:pt idx="3165">
                  <c:v>3.9550000000000001</c:v>
                </c:pt>
                <c:pt idx="3166">
                  <c:v>3.9450000000000003</c:v>
                </c:pt>
                <c:pt idx="3167">
                  <c:v>3.9400000000000004</c:v>
                </c:pt>
                <c:pt idx="3168">
                  <c:v>3.9450000000000003</c:v>
                </c:pt>
                <c:pt idx="3169">
                  <c:v>3.9450000000000003</c:v>
                </c:pt>
                <c:pt idx="3170">
                  <c:v>3.95</c:v>
                </c:pt>
                <c:pt idx="3171">
                  <c:v>3.9400000000000004</c:v>
                </c:pt>
                <c:pt idx="3172">
                  <c:v>3.9450000000000003</c:v>
                </c:pt>
                <c:pt idx="3173">
                  <c:v>3.9450000000000003</c:v>
                </c:pt>
                <c:pt idx="3174">
                  <c:v>3.95</c:v>
                </c:pt>
                <c:pt idx="3175">
                  <c:v>3.9400000000000004</c:v>
                </c:pt>
                <c:pt idx="3176">
                  <c:v>3.9450000000000003</c:v>
                </c:pt>
                <c:pt idx="3177">
                  <c:v>3.9450000000000003</c:v>
                </c:pt>
                <c:pt idx="3178">
                  <c:v>3.95</c:v>
                </c:pt>
                <c:pt idx="3179">
                  <c:v>3.95</c:v>
                </c:pt>
                <c:pt idx="3180">
                  <c:v>3.9550000000000001</c:v>
                </c:pt>
                <c:pt idx="3181">
                  <c:v>3.95</c:v>
                </c:pt>
                <c:pt idx="3182">
                  <c:v>3.95</c:v>
                </c:pt>
                <c:pt idx="3183">
                  <c:v>3.95</c:v>
                </c:pt>
                <c:pt idx="3184">
                  <c:v>3.9450000000000003</c:v>
                </c:pt>
                <c:pt idx="3185">
                  <c:v>3.95</c:v>
                </c:pt>
                <c:pt idx="3186">
                  <c:v>3.9550000000000001</c:v>
                </c:pt>
                <c:pt idx="3187">
                  <c:v>3.95</c:v>
                </c:pt>
                <c:pt idx="3188">
                  <c:v>3.95</c:v>
                </c:pt>
                <c:pt idx="3189">
                  <c:v>3.9450000000000003</c:v>
                </c:pt>
                <c:pt idx="3190">
                  <c:v>3.9550000000000001</c:v>
                </c:pt>
                <c:pt idx="3191">
                  <c:v>3.9450000000000003</c:v>
                </c:pt>
                <c:pt idx="3192">
                  <c:v>3.95</c:v>
                </c:pt>
                <c:pt idx="3193">
                  <c:v>3.9649999999999999</c:v>
                </c:pt>
                <c:pt idx="3194">
                  <c:v>3.9550000000000001</c:v>
                </c:pt>
                <c:pt idx="3195">
                  <c:v>3.96</c:v>
                </c:pt>
                <c:pt idx="3196">
                  <c:v>3.9550000000000001</c:v>
                </c:pt>
                <c:pt idx="3197">
                  <c:v>3.96</c:v>
                </c:pt>
                <c:pt idx="3198">
                  <c:v>3.9550000000000001</c:v>
                </c:pt>
                <c:pt idx="3199">
                  <c:v>3.9550000000000001</c:v>
                </c:pt>
                <c:pt idx="3200">
                  <c:v>3.9550000000000001</c:v>
                </c:pt>
                <c:pt idx="3201">
                  <c:v>3.9649999999999999</c:v>
                </c:pt>
                <c:pt idx="3202">
                  <c:v>3.96</c:v>
                </c:pt>
                <c:pt idx="3203">
                  <c:v>3.96</c:v>
                </c:pt>
                <c:pt idx="3204">
                  <c:v>3.9550000000000001</c:v>
                </c:pt>
                <c:pt idx="3205">
                  <c:v>3.96</c:v>
                </c:pt>
                <c:pt idx="3206">
                  <c:v>3.96</c:v>
                </c:pt>
                <c:pt idx="3207">
                  <c:v>3.96</c:v>
                </c:pt>
                <c:pt idx="3208">
                  <c:v>3.96</c:v>
                </c:pt>
                <c:pt idx="3209">
                  <c:v>3.96</c:v>
                </c:pt>
                <c:pt idx="3210">
                  <c:v>3.9550000000000001</c:v>
                </c:pt>
                <c:pt idx="3211">
                  <c:v>3.96</c:v>
                </c:pt>
                <c:pt idx="3212">
                  <c:v>3.96</c:v>
                </c:pt>
                <c:pt idx="3213">
                  <c:v>3.96</c:v>
                </c:pt>
                <c:pt idx="3214">
                  <c:v>3.96</c:v>
                </c:pt>
                <c:pt idx="3215">
                  <c:v>3.96</c:v>
                </c:pt>
                <c:pt idx="3216">
                  <c:v>3.96</c:v>
                </c:pt>
                <c:pt idx="3217">
                  <c:v>3.96</c:v>
                </c:pt>
                <c:pt idx="3218">
                  <c:v>3.9649999999999999</c:v>
                </c:pt>
                <c:pt idx="3219">
                  <c:v>3.9550000000000001</c:v>
                </c:pt>
                <c:pt idx="3220">
                  <c:v>3.96</c:v>
                </c:pt>
                <c:pt idx="3221">
                  <c:v>3.96</c:v>
                </c:pt>
                <c:pt idx="3222">
                  <c:v>3.9550000000000001</c:v>
                </c:pt>
                <c:pt idx="3223">
                  <c:v>3.96</c:v>
                </c:pt>
                <c:pt idx="3224">
                  <c:v>3.9699999999999998</c:v>
                </c:pt>
                <c:pt idx="3225">
                  <c:v>3.9649999999999999</c:v>
                </c:pt>
                <c:pt idx="3226">
                  <c:v>3.9649999999999999</c:v>
                </c:pt>
                <c:pt idx="3227">
                  <c:v>3.9649999999999999</c:v>
                </c:pt>
                <c:pt idx="3228">
                  <c:v>3.9699999999999998</c:v>
                </c:pt>
                <c:pt idx="3229">
                  <c:v>3.9749999999999996</c:v>
                </c:pt>
                <c:pt idx="3230">
                  <c:v>3.9749999999999996</c:v>
                </c:pt>
                <c:pt idx="3231">
                  <c:v>3.96</c:v>
                </c:pt>
                <c:pt idx="3232">
                  <c:v>3.9749999999999996</c:v>
                </c:pt>
                <c:pt idx="3233">
                  <c:v>3.9699999999999998</c:v>
                </c:pt>
                <c:pt idx="3234">
                  <c:v>3.9699999999999998</c:v>
                </c:pt>
                <c:pt idx="3235">
                  <c:v>3.9699999999999998</c:v>
                </c:pt>
                <c:pt idx="3236">
                  <c:v>3.9649999999999999</c:v>
                </c:pt>
                <c:pt idx="3237">
                  <c:v>3.9699999999999998</c:v>
                </c:pt>
                <c:pt idx="3238">
                  <c:v>3.9749999999999996</c:v>
                </c:pt>
                <c:pt idx="3239">
                  <c:v>3.9699999999999998</c:v>
                </c:pt>
                <c:pt idx="3240">
                  <c:v>3.9649999999999999</c:v>
                </c:pt>
                <c:pt idx="3241">
                  <c:v>3.9649999999999999</c:v>
                </c:pt>
                <c:pt idx="3242">
                  <c:v>3.9699999999999998</c:v>
                </c:pt>
                <c:pt idx="3243">
                  <c:v>3.9699999999999998</c:v>
                </c:pt>
                <c:pt idx="3244">
                  <c:v>3.9749999999999996</c:v>
                </c:pt>
                <c:pt idx="3245">
                  <c:v>3.9699999999999998</c:v>
                </c:pt>
                <c:pt idx="3246">
                  <c:v>3.9749999999999996</c:v>
                </c:pt>
                <c:pt idx="3247">
                  <c:v>3.9699999999999998</c:v>
                </c:pt>
                <c:pt idx="3248">
                  <c:v>3.9699999999999998</c:v>
                </c:pt>
                <c:pt idx="3249">
                  <c:v>3.9699999999999998</c:v>
                </c:pt>
                <c:pt idx="3250">
                  <c:v>3.9649999999999999</c:v>
                </c:pt>
                <c:pt idx="3251">
                  <c:v>3.9749999999999996</c:v>
                </c:pt>
                <c:pt idx="3252">
                  <c:v>3.9849999999999994</c:v>
                </c:pt>
                <c:pt idx="3253">
                  <c:v>3.9799999999999995</c:v>
                </c:pt>
                <c:pt idx="3254">
                  <c:v>3.9699999999999998</c:v>
                </c:pt>
                <c:pt idx="3255">
                  <c:v>3.9749999999999996</c:v>
                </c:pt>
                <c:pt idx="3256">
                  <c:v>3.9749999999999996</c:v>
                </c:pt>
                <c:pt idx="3257">
                  <c:v>3.9799999999999995</c:v>
                </c:pt>
                <c:pt idx="3258">
                  <c:v>3.9849999999999994</c:v>
                </c:pt>
                <c:pt idx="3259">
                  <c:v>3.9799999999999995</c:v>
                </c:pt>
                <c:pt idx="3260">
                  <c:v>3.9699999999999998</c:v>
                </c:pt>
                <c:pt idx="3261">
                  <c:v>3.9799999999999995</c:v>
                </c:pt>
                <c:pt idx="3262">
                  <c:v>3.9799999999999995</c:v>
                </c:pt>
                <c:pt idx="3263">
                  <c:v>3.9699999999999998</c:v>
                </c:pt>
                <c:pt idx="3264">
                  <c:v>3.9749999999999996</c:v>
                </c:pt>
                <c:pt idx="3265">
                  <c:v>3.9749999999999996</c:v>
                </c:pt>
                <c:pt idx="3266">
                  <c:v>3.9699999999999998</c:v>
                </c:pt>
                <c:pt idx="3267">
                  <c:v>3.9849999999999994</c:v>
                </c:pt>
                <c:pt idx="3268">
                  <c:v>3.9799999999999995</c:v>
                </c:pt>
                <c:pt idx="3269">
                  <c:v>3.9749999999999996</c:v>
                </c:pt>
                <c:pt idx="3270">
                  <c:v>3.9799999999999995</c:v>
                </c:pt>
                <c:pt idx="3271">
                  <c:v>3.9799999999999995</c:v>
                </c:pt>
                <c:pt idx="3272">
                  <c:v>3.9849999999999994</c:v>
                </c:pt>
                <c:pt idx="3273">
                  <c:v>3.9799999999999995</c:v>
                </c:pt>
                <c:pt idx="3274">
                  <c:v>3.9749999999999996</c:v>
                </c:pt>
                <c:pt idx="3275">
                  <c:v>3.9799999999999995</c:v>
                </c:pt>
                <c:pt idx="3276">
                  <c:v>3.9799999999999995</c:v>
                </c:pt>
                <c:pt idx="3277">
                  <c:v>3.9849999999999994</c:v>
                </c:pt>
                <c:pt idx="3278">
                  <c:v>3.9749999999999996</c:v>
                </c:pt>
                <c:pt idx="3279">
                  <c:v>3.9849999999999994</c:v>
                </c:pt>
                <c:pt idx="3280">
                  <c:v>3.9799999999999995</c:v>
                </c:pt>
                <c:pt idx="3281">
                  <c:v>3.9799999999999995</c:v>
                </c:pt>
                <c:pt idx="3282">
                  <c:v>3.9799999999999995</c:v>
                </c:pt>
                <c:pt idx="3283">
                  <c:v>3.9849999999999994</c:v>
                </c:pt>
                <c:pt idx="3284">
                  <c:v>3.9799999999999995</c:v>
                </c:pt>
                <c:pt idx="3285">
                  <c:v>3.9799999999999995</c:v>
                </c:pt>
                <c:pt idx="3286">
                  <c:v>3.9799999999999995</c:v>
                </c:pt>
                <c:pt idx="3287">
                  <c:v>3.9799999999999995</c:v>
                </c:pt>
                <c:pt idx="3288">
                  <c:v>3.9899999999999993</c:v>
                </c:pt>
                <c:pt idx="3289">
                  <c:v>3.9899999999999993</c:v>
                </c:pt>
                <c:pt idx="3290">
                  <c:v>3.9749999999999996</c:v>
                </c:pt>
                <c:pt idx="3291">
                  <c:v>3.9799999999999995</c:v>
                </c:pt>
                <c:pt idx="3292">
                  <c:v>3.9849999999999994</c:v>
                </c:pt>
                <c:pt idx="3293">
                  <c:v>3.9749999999999996</c:v>
                </c:pt>
                <c:pt idx="3294">
                  <c:v>3.9899999999999993</c:v>
                </c:pt>
                <c:pt idx="3295">
                  <c:v>3.9899999999999993</c:v>
                </c:pt>
                <c:pt idx="3296">
                  <c:v>3.9849999999999994</c:v>
                </c:pt>
                <c:pt idx="3297">
                  <c:v>3.9849999999999994</c:v>
                </c:pt>
                <c:pt idx="3298">
                  <c:v>3.9899999999999993</c:v>
                </c:pt>
                <c:pt idx="3299">
                  <c:v>3.9899999999999993</c:v>
                </c:pt>
                <c:pt idx="3300">
                  <c:v>3.9949999999999992</c:v>
                </c:pt>
                <c:pt idx="3301">
                  <c:v>3.9899999999999993</c:v>
                </c:pt>
                <c:pt idx="3302">
                  <c:v>3.9899999999999993</c:v>
                </c:pt>
                <c:pt idx="3303">
                  <c:v>3.9799999999999995</c:v>
                </c:pt>
                <c:pt idx="3304">
                  <c:v>3.9899999999999993</c:v>
                </c:pt>
                <c:pt idx="3305">
                  <c:v>3.9849999999999994</c:v>
                </c:pt>
                <c:pt idx="3306">
                  <c:v>3.9849999999999994</c:v>
                </c:pt>
                <c:pt idx="3307">
                  <c:v>3.9899999999999993</c:v>
                </c:pt>
                <c:pt idx="3308">
                  <c:v>3.9899999999999993</c:v>
                </c:pt>
                <c:pt idx="3309">
                  <c:v>3.9999999999999991</c:v>
                </c:pt>
                <c:pt idx="3310">
                  <c:v>3.9999999999999991</c:v>
                </c:pt>
                <c:pt idx="3311">
                  <c:v>3.9899999999999993</c:v>
                </c:pt>
                <c:pt idx="3312">
                  <c:v>3.9899999999999993</c:v>
                </c:pt>
                <c:pt idx="3313">
                  <c:v>3.9949999999999992</c:v>
                </c:pt>
                <c:pt idx="3314">
                  <c:v>3.9849999999999994</c:v>
                </c:pt>
                <c:pt idx="3315">
                  <c:v>3.9949999999999992</c:v>
                </c:pt>
                <c:pt idx="3316">
                  <c:v>3.9899999999999993</c:v>
                </c:pt>
                <c:pt idx="3317">
                  <c:v>3.9949999999999992</c:v>
                </c:pt>
                <c:pt idx="3318">
                  <c:v>3.9949999999999992</c:v>
                </c:pt>
                <c:pt idx="3319">
                  <c:v>3.9899999999999993</c:v>
                </c:pt>
                <c:pt idx="3320">
                  <c:v>3.9949999999999992</c:v>
                </c:pt>
                <c:pt idx="3321">
                  <c:v>3.9949999999999992</c:v>
                </c:pt>
                <c:pt idx="3322">
                  <c:v>3.9899999999999993</c:v>
                </c:pt>
                <c:pt idx="3323">
                  <c:v>3.9999999999999991</c:v>
                </c:pt>
                <c:pt idx="3324">
                  <c:v>3.9849999999999994</c:v>
                </c:pt>
                <c:pt idx="3325">
                  <c:v>3.9949999999999992</c:v>
                </c:pt>
                <c:pt idx="3326">
                  <c:v>3.9949999999999992</c:v>
                </c:pt>
                <c:pt idx="3327">
                  <c:v>3.9949999999999992</c:v>
                </c:pt>
                <c:pt idx="3328">
                  <c:v>3.9950000000000001</c:v>
                </c:pt>
                <c:pt idx="3329">
                  <c:v>3.9899999999999993</c:v>
                </c:pt>
                <c:pt idx="3330">
                  <c:v>3.9899999999999993</c:v>
                </c:pt>
                <c:pt idx="3331">
                  <c:v>4</c:v>
                </c:pt>
                <c:pt idx="3332">
                  <c:v>3.99</c:v>
                </c:pt>
                <c:pt idx="3333">
                  <c:v>3.9949999999999992</c:v>
                </c:pt>
                <c:pt idx="3334">
                  <c:v>3.9949999999999992</c:v>
                </c:pt>
                <c:pt idx="3335">
                  <c:v>3.9950000000000001</c:v>
                </c:pt>
                <c:pt idx="3336">
                  <c:v>4.0049999999999999</c:v>
                </c:pt>
                <c:pt idx="3337">
                  <c:v>4</c:v>
                </c:pt>
                <c:pt idx="3338">
                  <c:v>4</c:v>
                </c:pt>
                <c:pt idx="3339">
                  <c:v>3.9999999999999991</c:v>
                </c:pt>
                <c:pt idx="3340">
                  <c:v>4</c:v>
                </c:pt>
                <c:pt idx="3341">
                  <c:v>3.9949999999999992</c:v>
                </c:pt>
                <c:pt idx="3342">
                  <c:v>3.9899999999999993</c:v>
                </c:pt>
                <c:pt idx="3343">
                  <c:v>4</c:v>
                </c:pt>
                <c:pt idx="3344">
                  <c:v>4</c:v>
                </c:pt>
                <c:pt idx="3345">
                  <c:v>4</c:v>
                </c:pt>
                <c:pt idx="3346">
                  <c:v>3.9950000000000001</c:v>
                </c:pt>
                <c:pt idx="3347">
                  <c:v>4.0049999999999999</c:v>
                </c:pt>
                <c:pt idx="3348">
                  <c:v>4</c:v>
                </c:pt>
                <c:pt idx="3349">
                  <c:v>4.01</c:v>
                </c:pt>
                <c:pt idx="3350">
                  <c:v>4.0049999999999999</c:v>
                </c:pt>
                <c:pt idx="3351">
                  <c:v>4.0049999999999999</c:v>
                </c:pt>
                <c:pt idx="3352">
                  <c:v>4.0049999999999999</c:v>
                </c:pt>
                <c:pt idx="3353">
                  <c:v>4</c:v>
                </c:pt>
                <c:pt idx="3354">
                  <c:v>4.0049999999999999</c:v>
                </c:pt>
                <c:pt idx="3355">
                  <c:v>4</c:v>
                </c:pt>
                <c:pt idx="3356">
                  <c:v>3.9950000000000001</c:v>
                </c:pt>
                <c:pt idx="3357">
                  <c:v>4.0100000000000007</c:v>
                </c:pt>
                <c:pt idx="3358">
                  <c:v>4.01</c:v>
                </c:pt>
                <c:pt idx="3359">
                  <c:v>4.0049999999999999</c:v>
                </c:pt>
                <c:pt idx="3360">
                  <c:v>4.0150000000000006</c:v>
                </c:pt>
                <c:pt idx="3361">
                  <c:v>4.01</c:v>
                </c:pt>
                <c:pt idx="3362">
                  <c:v>4.01</c:v>
                </c:pt>
                <c:pt idx="3363">
                  <c:v>4.0049999999999999</c:v>
                </c:pt>
                <c:pt idx="3364">
                  <c:v>4</c:v>
                </c:pt>
                <c:pt idx="3365">
                  <c:v>4.0049999999999999</c:v>
                </c:pt>
                <c:pt idx="3366">
                  <c:v>4.01</c:v>
                </c:pt>
                <c:pt idx="3367">
                  <c:v>4.01</c:v>
                </c:pt>
                <c:pt idx="3368">
                  <c:v>4.0049999999999999</c:v>
                </c:pt>
                <c:pt idx="3369">
                  <c:v>4.0049999999999999</c:v>
                </c:pt>
                <c:pt idx="3370">
                  <c:v>4.0150000000000006</c:v>
                </c:pt>
                <c:pt idx="3371">
                  <c:v>4.01</c:v>
                </c:pt>
                <c:pt idx="3372">
                  <c:v>4.01</c:v>
                </c:pt>
                <c:pt idx="3373">
                  <c:v>4.01</c:v>
                </c:pt>
                <c:pt idx="3374">
                  <c:v>4.0150000000000006</c:v>
                </c:pt>
                <c:pt idx="3375">
                  <c:v>4.01</c:v>
                </c:pt>
                <c:pt idx="3376">
                  <c:v>4.0100000000000007</c:v>
                </c:pt>
                <c:pt idx="3377">
                  <c:v>4.0049999999999999</c:v>
                </c:pt>
                <c:pt idx="3378">
                  <c:v>4.0200000000000005</c:v>
                </c:pt>
                <c:pt idx="3379">
                  <c:v>4.01</c:v>
                </c:pt>
                <c:pt idx="3380">
                  <c:v>4.0150000000000006</c:v>
                </c:pt>
                <c:pt idx="3381">
                  <c:v>4.0150000000000006</c:v>
                </c:pt>
                <c:pt idx="3382">
                  <c:v>4.0149999999999997</c:v>
                </c:pt>
                <c:pt idx="3383">
                  <c:v>4.0049999999999999</c:v>
                </c:pt>
                <c:pt idx="3384">
                  <c:v>4.01</c:v>
                </c:pt>
                <c:pt idx="3385">
                  <c:v>4.01</c:v>
                </c:pt>
                <c:pt idx="3386">
                  <c:v>4.01</c:v>
                </c:pt>
                <c:pt idx="3387">
                  <c:v>4.0200000000000005</c:v>
                </c:pt>
                <c:pt idx="3388">
                  <c:v>4.0250000000000004</c:v>
                </c:pt>
                <c:pt idx="3389">
                  <c:v>4.0150000000000006</c:v>
                </c:pt>
                <c:pt idx="3390">
                  <c:v>4.0150000000000006</c:v>
                </c:pt>
                <c:pt idx="3391">
                  <c:v>4.0250000000000004</c:v>
                </c:pt>
                <c:pt idx="3392">
                  <c:v>4.0200000000000005</c:v>
                </c:pt>
                <c:pt idx="3393">
                  <c:v>4.0149999999999997</c:v>
                </c:pt>
                <c:pt idx="3394">
                  <c:v>4.0200000000000005</c:v>
                </c:pt>
                <c:pt idx="3395">
                  <c:v>4.0200000000000005</c:v>
                </c:pt>
                <c:pt idx="3396">
                  <c:v>4.0200000000000005</c:v>
                </c:pt>
                <c:pt idx="3397">
                  <c:v>4.0200000000000005</c:v>
                </c:pt>
                <c:pt idx="3398">
                  <c:v>4.0250000000000004</c:v>
                </c:pt>
                <c:pt idx="3399">
                  <c:v>4.0200000000000005</c:v>
                </c:pt>
                <c:pt idx="3400">
                  <c:v>4.0200000000000005</c:v>
                </c:pt>
                <c:pt idx="3401">
                  <c:v>4.0149999999999997</c:v>
                </c:pt>
                <c:pt idx="3402">
                  <c:v>4.0149999999999997</c:v>
                </c:pt>
                <c:pt idx="3403">
                  <c:v>4.0149999999999997</c:v>
                </c:pt>
                <c:pt idx="3404">
                  <c:v>4.0250000000000004</c:v>
                </c:pt>
                <c:pt idx="3405">
                  <c:v>4.0200000000000005</c:v>
                </c:pt>
                <c:pt idx="3406">
                  <c:v>4.0200000000000005</c:v>
                </c:pt>
                <c:pt idx="3407">
                  <c:v>4.0200000000000005</c:v>
                </c:pt>
                <c:pt idx="3408">
                  <c:v>4.0250000000000004</c:v>
                </c:pt>
                <c:pt idx="3409">
                  <c:v>4.0200000000000005</c:v>
                </c:pt>
                <c:pt idx="3410">
                  <c:v>4.0200000000000005</c:v>
                </c:pt>
                <c:pt idx="3411">
                  <c:v>4.0250000000000004</c:v>
                </c:pt>
                <c:pt idx="3412">
                  <c:v>4.0250000000000004</c:v>
                </c:pt>
                <c:pt idx="3413">
                  <c:v>4.01</c:v>
                </c:pt>
                <c:pt idx="3414">
                  <c:v>4.0200000000000005</c:v>
                </c:pt>
                <c:pt idx="3415">
                  <c:v>4.0199999999999996</c:v>
                </c:pt>
                <c:pt idx="3416">
                  <c:v>4.01</c:v>
                </c:pt>
                <c:pt idx="3417">
                  <c:v>4.0200000000000005</c:v>
                </c:pt>
                <c:pt idx="3418">
                  <c:v>4.0250000000000004</c:v>
                </c:pt>
                <c:pt idx="3419">
                  <c:v>4.0250000000000004</c:v>
                </c:pt>
                <c:pt idx="3420">
                  <c:v>4.03</c:v>
                </c:pt>
                <c:pt idx="3421">
                  <c:v>4.03</c:v>
                </c:pt>
                <c:pt idx="3422">
                  <c:v>4.03</c:v>
                </c:pt>
                <c:pt idx="3423">
                  <c:v>4.0199999999999996</c:v>
                </c:pt>
                <c:pt idx="3424">
                  <c:v>4.0250000000000004</c:v>
                </c:pt>
                <c:pt idx="3425">
                  <c:v>4.0199999999999996</c:v>
                </c:pt>
                <c:pt idx="3426">
                  <c:v>4.0250000000000004</c:v>
                </c:pt>
                <c:pt idx="3427">
                  <c:v>4.0200000000000005</c:v>
                </c:pt>
                <c:pt idx="3428">
                  <c:v>4.0250000000000004</c:v>
                </c:pt>
                <c:pt idx="3429">
                  <c:v>4.03</c:v>
                </c:pt>
                <c:pt idx="3430">
                  <c:v>4.03</c:v>
                </c:pt>
                <c:pt idx="3431">
                  <c:v>4.03</c:v>
                </c:pt>
                <c:pt idx="3432">
                  <c:v>4.0350000000000001</c:v>
                </c:pt>
                <c:pt idx="3433">
                  <c:v>4.0350000000000001</c:v>
                </c:pt>
                <c:pt idx="3434">
                  <c:v>4.0199999999999996</c:v>
                </c:pt>
                <c:pt idx="3435">
                  <c:v>4.0250000000000004</c:v>
                </c:pt>
                <c:pt idx="3436">
                  <c:v>4.0250000000000004</c:v>
                </c:pt>
                <c:pt idx="3437">
                  <c:v>4.03</c:v>
                </c:pt>
                <c:pt idx="3438">
                  <c:v>4.03</c:v>
                </c:pt>
                <c:pt idx="3439">
                  <c:v>4.04</c:v>
                </c:pt>
                <c:pt idx="3440">
                  <c:v>4.03</c:v>
                </c:pt>
                <c:pt idx="3441">
                  <c:v>4.0350000000000001</c:v>
                </c:pt>
                <c:pt idx="3442">
                  <c:v>4.03</c:v>
                </c:pt>
                <c:pt idx="3443">
                  <c:v>4.04</c:v>
                </c:pt>
                <c:pt idx="3444">
                  <c:v>4.0350000000000001</c:v>
                </c:pt>
                <c:pt idx="3445">
                  <c:v>4.0350000000000001</c:v>
                </c:pt>
                <c:pt idx="3446">
                  <c:v>4.0199999999999996</c:v>
                </c:pt>
                <c:pt idx="3447">
                  <c:v>4.0250000000000004</c:v>
                </c:pt>
                <c:pt idx="3448">
                  <c:v>4.04</c:v>
                </c:pt>
                <c:pt idx="3449">
                  <c:v>4.0350000000000001</c:v>
                </c:pt>
                <c:pt idx="3450">
                  <c:v>4.04</c:v>
                </c:pt>
                <c:pt idx="3451">
                  <c:v>4.0350000000000001</c:v>
                </c:pt>
                <c:pt idx="3452">
                  <c:v>4.04</c:v>
                </c:pt>
                <c:pt idx="3453">
                  <c:v>4.0449999999999999</c:v>
                </c:pt>
                <c:pt idx="3454">
                  <c:v>4.0350000000000001</c:v>
                </c:pt>
                <c:pt idx="3455">
                  <c:v>4.0350000000000001</c:v>
                </c:pt>
                <c:pt idx="3456">
                  <c:v>4.03</c:v>
                </c:pt>
                <c:pt idx="3457">
                  <c:v>4.0350000000000001</c:v>
                </c:pt>
                <c:pt idx="3458">
                  <c:v>4.0449999999999999</c:v>
                </c:pt>
                <c:pt idx="3459">
                  <c:v>4.0350000000000001</c:v>
                </c:pt>
                <c:pt idx="3460">
                  <c:v>4.04</c:v>
                </c:pt>
                <c:pt idx="3461">
                  <c:v>4.04</c:v>
                </c:pt>
                <c:pt idx="3462">
                  <c:v>4.04</c:v>
                </c:pt>
                <c:pt idx="3463">
                  <c:v>4.0350000000000001</c:v>
                </c:pt>
                <c:pt idx="3464">
                  <c:v>4.0350000000000001</c:v>
                </c:pt>
                <c:pt idx="3465">
                  <c:v>4.0350000000000001</c:v>
                </c:pt>
                <c:pt idx="3466">
                  <c:v>4.04</c:v>
                </c:pt>
                <c:pt idx="3467">
                  <c:v>4.0449999999999999</c:v>
                </c:pt>
                <c:pt idx="3468">
                  <c:v>4.0350000000000001</c:v>
                </c:pt>
                <c:pt idx="3469">
                  <c:v>4.0449999999999999</c:v>
                </c:pt>
                <c:pt idx="3470">
                  <c:v>4.04</c:v>
                </c:pt>
                <c:pt idx="3471">
                  <c:v>4.0350000000000001</c:v>
                </c:pt>
                <c:pt idx="3472">
                  <c:v>4.0449999999999999</c:v>
                </c:pt>
                <c:pt idx="3473">
                  <c:v>4.04</c:v>
                </c:pt>
                <c:pt idx="3474">
                  <c:v>4.05</c:v>
                </c:pt>
                <c:pt idx="3475">
                  <c:v>4.04</c:v>
                </c:pt>
                <c:pt idx="3476">
                  <c:v>4.0449999999999999</c:v>
                </c:pt>
                <c:pt idx="3477">
                  <c:v>4.04</c:v>
                </c:pt>
                <c:pt idx="3478">
                  <c:v>4.0449999999999999</c:v>
                </c:pt>
                <c:pt idx="3479">
                  <c:v>4.05</c:v>
                </c:pt>
                <c:pt idx="3480">
                  <c:v>4.0449999999999999</c:v>
                </c:pt>
                <c:pt idx="3481">
                  <c:v>4.04</c:v>
                </c:pt>
                <c:pt idx="3482">
                  <c:v>4.0449999999999999</c:v>
                </c:pt>
                <c:pt idx="3483">
                  <c:v>4.05</c:v>
                </c:pt>
                <c:pt idx="3484">
                  <c:v>4.05</c:v>
                </c:pt>
                <c:pt idx="3485">
                  <c:v>4.0350000000000001</c:v>
                </c:pt>
                <c:pt idx="3486">
                  <c:v>4.0449999999999999</c:v>
                </c:pt>
                <c:pt idx="3487">
                  <c:v>4.0449999999999999</c:v>
                </c:pt>
                <c:pt idx="3488">
                  <c:v>4.0449999999999999</c:v>
                </c:pt>
                <c:pt idx="3489">
                  <c:v>4.0449999999999999</c:v>
                </c:pt>
                <c:pt idx="3490">
                  <c:v>4.0549999999999997</c:v>
                </c:pt>
                <c:pt idx="3491">
                  <c:v>4.0449999999999999</c:v>
                </c:pt>
                <c:pt idx="3492">
                  <c:v>4.05</c:v>
                </c:pt>
                <c:pt idx="3493">
                  <c:v>4.05</c:v>
                </c:pt>
                <c:pt idx="3494">
                  <c:v>4.0449999999999999</c:v>
                </c:pt>
                <c:pt idx="3495">
                  <c:v>4.05</c:v>
                </c:pt>
                <c:pt idx="3496">
                  <c:v>4.0549999999999997</c:v>
                </c:pt>
                <c:pt idx="3497">
                  <c:v>4.04</c:v>
                </c:pt>
                <c:pt idx="3498">
                  <c:v>4.05</c:v>
                </c:pt>
                <c:pt idx="3499">
                  <c:v>4.0549999999999997</c:v>
                </c:pt>
                <c:pt idx="3500">
                  <c:v>4.0549999999999997</c:v>
                </c:pt>
                <c:pt idx="3501">
                  <c:v>4.0549999999999997</c:v>
                </c:pt>
                <c:pt idx="3502">
                  <c:v>4.05</c:v>
                </c:pt>
                <c:pt idx="3503">
                  <c:v>4.0549999999999997</c:v>
                </c:pt>
                <c:pt idx="3504">
                  <c:v>4.0449999999999999</c:v>
                </c:pt>
                <c:pt idx="3505">
                  <c:v>4.0549999999999997</c:v>
                </c:pt>
                <c:pt idx="3506">
                  <c:v>4.0549999999999997</c:v>
                </c:pt>
                <c:pt idx="3507">
                  <c:v>4.0549999999999997</c:v>
                </c:pt>
                <c:pt idx="3508">
                  <c:v>4.0549999999999997</c:v>
                </c:pt>
                <c:pt idx="3509">
                  <c:v>4.0449999999999999</c:v>
                </c:pt>
                <c:pt idx="3510">
                  <c:v>4.0449999999999999</c:v>
                </c:pt>
                <c:pt idx="3511">
                  <c:v>4.05</c:v>
                </c:pt>
                <c:pt idx="3512">
                  <c:v>4.05</c:v>
                </c:pt>
                <c:pt idx="3513">
                  <c:v>4.0549999999999997</c:v>
                </c:pt>
                <c:pt idx="3514">
                  <c:v>4.0549999999999997</c:v>
                </c:pt>
                <c:pt idx="3515">
                  <c:v>4.0549999999999997</c:v>
                </c:pt>
                <c:pt idx="3516">
                  <c:v>4.0549999999999997</c:v>
                </c:pt>
                <c:pt idx="3517">
                  <c:v>4.0649999999999995</c:v>
                </c:pt>
                <c:pt idx="3518">
                  <c:v>4.0599999999999996</c:v>
                </c:pt>
                <c:pt idx="3519">
                  <c:v>4.0549999999999997</c:v>
                </c:pt>
                <c:pt idx="3520">
                  <c:v>4.0549999999999997</c:v>
                </c:pt>
                <c:pt idx="3521">
                  <c:v>4.0549999999999997</c:v>
                </c:pt>
                <c:pt idx="3522">
                  <c:v>4.0599999999999996</c:v>
                </c:pt>
                <c:pt idx="3523">
                  <c:v>4.0549999999999997</c:v>
                </c:pt>
                <c:pt idx="3524">
                  <c:v>4.0549999999999997</c:v>
                </c:pt>
                <c:pt idx="3525">
                  <c:v>4.0549999999999997</c:v>
                </c:pt>
                <c:pt idx="3526">
                  <c:v>4.0549999999999997</c:v>
                </c:pt>
                <c:pt idx="3527">
                  <c:v>4.0649999999999995</c:v>
                </c:pt>
                <c:pt idx="3528">
                  <c:v>4.0599999999999996</c:v>
                </c:pt>
                <c:pt idx="3529">
                  <c:v>4.0549999999999997</c:v>
                </c:pt>
                <c:pt idx="3530">
                  <c:v>4.0599999999999996</c:v>
                </c:pt>
                <c:pt idx="3531">
                  <c:v>4.0549999999999997</c:v>
                </c:pt>
                <c:pt idx="3532">
                  <c:v>4.0599999999999996</c:v>
                </c:pt>
                <c:pt idx="3533">
                  <c:v>4.0599999999999996</c:v>
                </c:pt>
                <c:pt idx="3534">
                  <c:v>4.0599999999999996</c:v>
                </c:pt>
                <c:pt idx="3535">
                  <c:v>4.0599999999999996</c:v>
                </c:pt>
                <c:pt idx="3536">
                  <c:v>4.0599999999999996</c:v>
                </c:pt>
                <c:pt idx="3537">
                  <c:v>4.0649999999999995</c:v>
                </c:pt>
                <c:pt idx="3538">
                  <c:v>4.0549999999999997</c:v>
                </c:pt>
                <c:pt idx="3539">
                  <c:v>4.0549999999999997</c:v>
                </c:pt>
                <c:pt idx="3540">
                  <c:v>4.0649999999999995</c:v>
                </c:pt>
                <c:pt idx="3541">
                  <c:v>4.0649999999999995</c:v>
                </c:pt>
                <c:pt idx="3542">
                  <c:v>4.0649999999999995</c:v>
                </c:pt>
                <c:pt idx="3543">
                  <c:v>4.0599999999999996</c:v>
                </c:pt>
                <c:pt idx="3544">
                  <c:v>4.0649999999999995</c:v>
                </c:pt>
                <c:pt idx="3545">
                  <c:v>4.0649999999999995</c:v>
                </c:pt>
                <c:pt idx="3546">
                  <c:v>4.0649999999999995</c:v>
                </c:pt>
                <c:pt idx="3547">
                  <c:v>4.0699999999999994</c:v>
                </c:pt>
                <c:pt idx="3548">
                  <c:v>4.0699999999999994</c:v>
                </c:pt>
                <c:pt idx="3549">
                  <c:v>4.0649999999999995</c:v>
                </c:pt>
                <c:pt idx="3550">
                  <c:v>4.0649999999999995</c:v>
                </c:pt>
                <c:pt idx="3551">
                  <c:v>4.08</c:v>
                </c:pt>
                <c:pt idx="3552">
                  <c:v>4.08</c:v>
                </c:pt>
                <c:pt idx="3553">
                  <c:v>4.0750000000000002</c:v>
                </c:pt>
                <c:pt idx="3554">
                  <c:v>4.0749999999999993</c:v>
                </c:pt>
                <c:pt idx="3555">
                  <c:v>4.07</c:v>
                </c:pt>
                <c:pt idx="3556">
                  <c:v>4.0699999999999994</c:v>
                </c:pt>
                <c:pt idx="3557">
                  <c:v>4.0750000000000002</c:v>
                </c:pt>
                <c:pt idx="3558">
                  <c:v>4.0649999999999995</c:v>
                </c:pt>
                <c:pt idx="3559">
                  <c:v>4.07</c:v>
                </c:pt>
                <c:pt idx="3560">
                  <c:v>4.07</c:v>
                </c:pt>
                <c:pt idx="3561">
                  <c:v>4.0699999999999994</c:v>
                </c:pt>
                <c:pt idx="3562">
                  <c:v>4.085</c:v>
                </c:pt>
                <c:pt idx="3563">
                  <c:v>4.0750000000000002</c:v>
                </c:pt>
                <c:pt idx="3564">
                  <c:v>4.08</c:v>
                </c:pt>
                <c:pt idx="3565">
                  <c:v>4.0750000000000002</c:v>
                </c:pt>
                <c:pt idx="3566">
                  <c:v>4.08</c:v>
                </c:pt>
                <c:pt idx="3567">
                  <c:v>4.085</c:v>
                </c:pt>
                <c:pt idx="3568">
                  <c:v>4.0650000000000004</c:v>
                </c:pt>
                <c:pt idx="3569">
                  <c:v>4.07</c:v>
                </c:pt>
                <c:pt idx="3570">
                  <c:v>4.0750000000000002</c:v>
                </c:pt>
                <c:pt idx="3571">
                  <c:v>4.0750000000000002</c:v>
                </c:pt>
                <c:pt idx="3572">
                  <c:v>4.0750000000000002</c:v>
                </c:pt>
                <c:pt idx="3573">
                  <c:v>4.0750000000000002</c:v>
                </c:pt>
                <c:pt idx="3574">
                  <c:v>4.07</c:v>
                </c:pt>
                <c:pt idx="3575">
                  <c:v>4.0750000000000002</c:v>
                </c:pt>
                <c:pt idx="3576">
                  <c:v>4.08</c:v>
                </c:pt>
                <c:pt idx="3577">
                  <c:v>4.0750000000000002</c:v>
                </c:pt>
                <c:pt idx="3578">
                  <c:v>4.08</c:v>
                </c:pt>
                <c:pt idx="3579">
                  <c:v>4.0750000000000002</c:v>
                </c:pt>
                <c:pt idx="3580">
                  <c:v>4.0750000000000002</c:v>
                </c:pt>
                <c:pt idx="3581">
                  <c:v>4.08</c:v>
                </c:pt>
                <c:pt idx="3582">
                  <c:v>4.085</c:v>
                </c:pt>
                <c:pt idx="3583">
                  <c:v>4.0949999999999998</c:v>
                </c:pt>
                <c:pt idx="3584">
                  <c:v>4.08</c:v>
                </c:pt>
                <c:pt idx="3585">
                  <c:v>4.0799999999999992</c:v>
                </c:pt>
                <c:pt idx="3586">
                  <c:v>4.085</c:v>
                </c:pt>
                <c:pt idx="3587">
                  <c:v>4.08</c:v>
                </c:pt>
                <c:pt idx="3588">
                  <c:v>4.09</c:v>
                </c:pt>
                <c:pt idx="3589">
                  <c:v>4.085</c:v>
                </c:pt>
                <c:pt idx="3590">
                  <c:v>4.08</c:v>
                </c:pt>
                <c:pt idx="3591">
                  <c:v>4.09</c:v>
                </c:pt>
                <c:pt idx="3592">
                  <c:v>4.085</c:v>
                </c:pt>
                <c:pt idx="3593">
                  <c:v>4.085</c:v>
                </c:pt>
                <c:pt idx="3594">
                  <c:v>4.0750000000000002</c:v>
                </c:pt>
                <c:pt idx="3595">
                  <c:v>4.08</c:v>
                </c:pt>
                <c:pt idx="3596">
                  <c:v>4.08</c:v>
                </c:pt>
                <c:pt idx="3597">
                  <c:v>4.08</c:v>
                </c:pt>
                <c:pt idx="3598">
                  <c:v>4.085</c:v>
                </c:pt>
                <c:pt idx="3599">
                  <c:v>4.08</c:v>
                </c:pt>
                <c:pt idx="3600">
                  <c:v>4.08</c:v>
                </c:pt>
                <c:pt idx="3601">
                  <c:v>4.085</c:v>
                </c:pt>
                <c:pt idx="3602">
                  <c:v>4.085</c:v>
                </c:pt>
                <c:pt idx="3603">
                  <c:v>4.085</c:v>
                </c:pt>
                <c:pt idx="3604">
                  <c:v>4.08</c:v>
                </c:pt>
                <c:pt idx="3605">
                  <c:v>4.085</c:v>
                </c:pt>
                <c:pt idx="3606">
                  <c:v>4.085</c:v>
                </c:pt>
                <c:pt idx="3607">
                  <c:v>4.09</c:v>
                </c:pt>
                <c:pt idx="3608">
                  <c:v>4.08</c:v>
                </c:pt>
                <c:pt idx="3609">
                  <c:v>4.09</c:v>
                </c:pt>
                <c:pt idx="3610">
                  <c:v>4.0949999999999998</c:v>
                </c:pt>
                <c:pt idx="3611">
                  <c:v>4.0949999999999998</c:v>
                </c:pt>
                <c:pt idx="3612">
                  <c:v>4.085</c:v>
                </c:pt>
                <c:pt idx="3613">
                  <c:v>4.09</c:v>
                </c:pt>
                <c:pt idx="3614">
                  <c:v>4.09</c:v>
                </c:pt>
                <c:pt idx="3615">
                  <c:v>4.0949999999999998</c:v>
                </c:pt>
                <c:pt idx="3616">
                  <c:v>4.085</c:v>
                </c:pt>
                <c:pt idx="3617">
                  <c:v>4.09</c:v>
                </c:pt>
                <c:pt idx="3618">
                  <c:v>4.09</c:v>
                </c:pt>
                <c:pt idx="3619">
                  <c:v>4.085</c:v>
                </c:pt>
                <c:pt idx="3620">
                  <c:v>4.09</c:v>
                </c:pt>
                <c:pt idx="3621">
                  <c:v>4.09</c:v>
                </c:pt>
                <c:pt idx="3622">
                  <c:v>4.09</c:v>
                </c:pt>
                <c:pt idx="3623">
                  <c:v>4.1000000000000005</c:v>
                </c:pt>
                <c:pt idx="3624">
                  <c:v>4.0949999999999998</c:v>
                </c:pt>
                <c:pt idx="3625">
                  <c:v>4.09</c:v>
                </c:pt>
                <c:pt idx="3626">
                  <c:v>4.0949999999999998</c:v>
                </c:pt>
                <c:pt idx="3627">
                  <c:v>4.09</c:v>
                </c:pt>
                <c:pt idx="3628">
                  <c:v>4.1000000000000005</c:v>
                </c:pt>
                <c:pt idx="3629">
                  <c:v>4.09</c:v>
                </c:pt>
                <c:pt idx="3630">
                  <c:v>4.0999999999999996</c:v>
                </c:pt>
                <c:pt idx="3631">
                  <c:v>4.0949999999999998</c:v>
                </c:pt>
                <c:pt idx="3632">
                  <c:v>4.0949999999999998</c:v>
                </c:pt>
                <c:pt idx="3633">
                  <c:v>4.09</c:v>
                </c:pt>
                <c:pt idx="3634">
                  <c:v>4.0949999999999998</c:v>
                </c:pt>
                <c:pt idx="3635">
                  <c:v>4.1050000000000004</c:v>
                </c:pt>
                <c:pt idx="3636">
                  <c:v>4.1050000000000004</c:v>
                </c:pt>
                <c:pt idx="3637">
                  <c:v>4.1000000000000005</c:v>
                </c:pt>
                <c:pt idx="3638">
                  <c:v>4.125</c:v>
                </c:pt>
                <c:pt idx="3639">
                  <c:v>4.0999999999999996</c:v>
                </c:pt>
                <c:pt idx="3640">
                  <c:v>4.085</c:v>
                </c:pt>
                <c:pt idx="3641">
                  <c:v>4.0999999999999996</c:v>
                </c:pt>
                <c:pt idx="3642">
                  <c:v>4.1050000000000004</c:v>
                </c:pt>
                <c:pt idx="3643">
                  <c:v>4.1100000000000003</c:v>
                </c:pt>
                <c:pt idx="3644">
                  <c:v>4.0949999999999998</c:v>
                </c:pt>
                <c:pt idx="3645">
                  <c:v>4.0999999999999996</c:v>
                </c:pt>
                <c:pt idx="3646">
                  <c:v>4.0999999999999996</c:v>
                </c:pt>
                <c:pt idx="3647">
                  <c:v>4.0999999999999996</c:v>
                </c:pt>
                <c:pt idx="3648">
                  <c:v>4.1050000000000004</c:v>
                </c:pt>
                <c:pt idx="3649">
                  <c:v>4.1050000000000004</c:v>
                </c:pt>
                <c:pt idx="3650">
                  <c:v>4.0999999999999996</c:v>
                </c:pt>
                <c:pt idx="3651">
                  <c:v>4.0949999999999998</c:v>
                </c:pt>
                <c:pt idx="3652">
                  <c:v>4.1050000000000004</c:v>
                </c:pt>
                <c:pt idx="3653">
                  <c:v>4.1100000000000003</c:v>
                </c:pt>
                <c:pt idx="3654">
                  <c:v>4.1100000000000003</c:v>
                </c:pt>
                <c:pt idx="3655">
                  <c:v>4.1050000000000004</c:v>
                </c:pt>
                <c:pt idx="3656">
                  <c:v>4.1100000000000003</c:v>
                </c:pt>
                <c:pt idx="3657">
                  <c:v>4.1100000000000003</c:v>
                </c:pt>
                <c:pt idx="3658">
                  <c:v>4.1100000000000003</c:v>
                </c:pt>
                <c:pt idx="3659">
                  <c:v>4.1150000000000002</c:v>
                </c:pt>
                <c:pt idx="3660">
                  <c:v>4.12</c:v>
                </c:pt>
                <c:pt idx="3661">
                  <c:v>4.1050000000000004</c:v>
                </c:pt>
                <c:pt idx="3662">
                  <c:v>4.1050000000000004</c:v>
                </c:pt>
                <c:pt idx="3663">
                  <c:v>4.1150000000000002</c:v>
                </c:pt>
                <c:pt idx="3664">
                  <c:v>4.1150000000000002</c:v>
                </c:pt>
                <c:pt idx="3665">
                  <c:v>4.0999999999999996</c:v>
                </c:pt>
                <c:pt idx="3666">
                  <c:v>4.1050000000000004</c:v>
                </c:pt>
                <c:pt idx="3667">
                  <c:v>4.1150000000000002</c:v>
                </c:pt>
                <c:pt idx="3668">
                  <c:v>4.1150000000000002</c:v>
                </c:pt>
                <c:pt idx="3669">
                  <c:v>4.12</c:v>
                </c:pt>
                <c:pt idx="3670">
                  <c:v>4.1100000000000003</c:v>
                </c:pt>
                <c:pt idx="3671">
                  <c:v>4.1150000000000002</c:v>
                </c:pt>
                <c:pt idx="3672">
                  <c:v>4.1150000000000002</c:v>
                </c:pt>
                <c:pt idx="3673">
                  <c:v>4.1150000000000002</c:v>
                </c:pt>
                <c:pt idx="3674">
                  <c:v>4.12</c:v>
                </c:pt>
                <c:pt idx="3675">
                  <c:v>4.12</c:v>
                </c:pt>
                <c:pt idx="3676">
                  <c:v>4.12</c:v>
                </c:pt>
                <c:pt idx="3677">
                  <c:v>4.12</c:v>
                </c:pt>
                <c:pt idx="3678">
                  <c:v>4.1150000000000002</c:v>
                </c:pt>
                <c:pt idx="3679">
                  <c:v>4.12</c:v>
                </c:pt>
                <c:pt idx="3680">
                  <c:v>4.1100000000000003</c:v>
                </c:pt>
                <c:pt idx="3681">
                  <c:v>4.12</c:v>
                </c:pt>
                <c:pt idx="3682">
                  <c:v>4.1150000000000002</c:v>
                </c:pt>
                <c:pt idx="3683">
                  <c:v>4.1150000000000002</c:v>
                </c:pt>
                <c:pt idx="3684">
                  <c:v>4.125</c:v>
                </c:pt>
                <c:pt idx="3685">
                  <c:v>4.125</c:v>
                </c:pt>
                <c:pt idx="3686">
                  <c:v>4.1150000000000002</c:v>
                </c:pt>
                <c:pt idx="3687">
                  <c:v>4.1150000000000002</c:v>
                </c:pt>
                <c:pt idx="3688">
                  <c:v>4.125</c:v>
                </c:pt>
                <c:pt idx="3689">
                  <c:v>4.1100000000000003</c:v>
                </c:pt>
                <c:pt idx="3690">
                  <c:v>4.1100000000000003</c:v>
                </c:pt>
                <c:pt idx="3691">
                  <c:v>4.1100000000000003</c:v>
                </c:pt>
                <c:pt idx="3692">
                  <c:v>4.1100000000000003</c:v>
                </c:pt>
                <c:pt idx="3693">
                  <c:v>4.125</c:v>
                </c:pt>
                <c:pt idx="3694">
                  <c:v>4.12</c:v>
                </c:pt>
                <c:pt idx="3695">
                  <c:v>4.1150000000000002</c:v>
                </c:pt>
                <c:pt idx="3696">
                  <c:v>4.125</c:v>
                </c:pt>
                <c:pt idx="3697">
                  <c:v>4.12</c:v>
                </c:pt>
                <c:pt idx="3698">
                  <c:v>4.1150000000000002</c:v>
                </c:pt>
                <c:pt idx="3699">
                  <c:v>4.1100000000000003</c:v>
                </c:pt>
                <c:pt idx="3700">
                  <c:v>4.1150000000000002</c:v>
                </c:pt>
                <c:pt idx="3701">
                  <c:v>4.125</c:v>
                </c:pt>
                <c:pt idx="3702">
                  <c:v>4.12</c:v>
                </c:pt>
                <c:pt idx="3703">
                  <c:v>4.1150000000000002</c:v>
                </c:pt>
                <c:pt idx="3704">
                  <c:v>4.12</c:v>
                </c:pt>
                <c:pt idx="3705">
                  <c:v>4.125</c:v>
                </c:pt>
                <c:pt idx="3706">
                  <c:v>4.12</c:v>
                </c:pt>
                <c:pt idx="3707">
                  <c:v>4.12</c:v>
                </c:pt>
                <c:pt idx="3708">
                  <c:v>4.12</c:v>
                </c:pt>
                <c:pt idx="3709">
                  <c:v>4.125</c:v>
                </c:pt>
                <c:pt idx="3710">
                  <c:v>4.13</c:v>
                </c:pt>
                <c:pt idx="3711">
                  <c:v>4.1150000000000002</c:v>
                </c:pt>
                <c:pt idx="3712">
                  <c:v>4.125</c:v>
                </c:pt>
                <c:pt idx="3713">
                  <c:v>4.12</c:v>
                </c:pt>
                <c:pt idx="3714">
                  <c:v>4.1150000000000002</c:v>
                </c:pt>
                <c:pt idx="3715">
                  <c:v>4.13</c:v>
                </c:pt>
                <c:pt idx="3716">
                  <c:v>4.13</c:v>
                </c:pt>
                <c:pt idx="3717">
                  <c:v>4.13</c:v>
                </c:pt>
                <c:pt idx="3718">
                  <c:v>4.125</c:v>
                </c:pt>
                <c:pt idx="3719">
                  <c:v>4.1349999999999998</c:v>
                </c:pt>
                <c:pt idx="3720">
                  <c:v>4.1399999999999997</c:v>
                </c:pt>
                <c:pt idx="3721">
                  <c:v>4.1399999999999997</c:v>
                </c:pt>
                <c:pt idx="3722">
                  <c:v>4.13</c:v>
                </c:pt>
                <c:pt idx="3723">
                  <c:v>4.13</c:v>
                </c:pt>
                <c:pt idx="3724">
                  <c:v>4.1349999999999998</c:v>
                </c:pt>
                <c:pt idx="3725">
                  <c:v>4.125</c:v>
                </c:pt>
                <c:pt idx="3726">
                  <c:v>4.13</c:v>
                </c:pt>
                <c:pt idx="3727">
                  <c:v>4.1349999999999998</c:v>
                </c:pt>
                <c:pt idx="3728">
                  <c:v>4.1349999999999998</c:v>
                </c:pt>
                <c:pt idx="3729">
                  <c:v>4.13</c:v>
                </c:pt>
                <c:pt idx="3730">
                  <c:v>4.1399999999999997</c:v>
                </c:pt>
                <c:pt idx="3731">
                  <c:v>4.125</c:v>
                </c:pt>
                <c:pt idx="3732">
                  <c:v>4.1399999999999997</c:v>
                </c:pt>
                <c:pt idx="3733">
                  <c:v>4.1349999999999998</c:v>
                </c:pt>
                <c:pt idx="3734">
                  <c:v>4.13</c:v>
                </c:pt>
                <c:pt idx="3735">
                  <c:v>4.13</c:v>
                </c:pt>
                <c:pt idx="3736">
                  <c:v>4.13</c:v>
                </c:pt>
                <c:pt idx="3737">
                  <c:v>4.13</c:v>
                </c:pt>
                <c:pt idx="3738">
                  <c:v>4.13</c:v>
                </c:pt>
                <c:pt idx="3739">
                  <c:v>4.1399999999999997</c:v>
                </c:pt>
                <c:pt idx="3740">
                  <c:v>4.125</c:v>
                </c:pt>
                <c:pt idx="3741">
                  <c:v>4.1349999999999998</c:v>
                </c:pt>
                <c:pt idx="3742">
                  <c:v>4.1349999999999998</c:v>
                </c:pt>
                <c:pt idx="3743">
                  <c:v>4.1399999999999997</c:v>
                </c:pt>
                <c:pt idx="3744">
                  <c:v>4.1349999999999998</c:v>
                </c:pt>
                <c:pt idx="3745">
                  <c:v>4.1399999999999997</c:v>
                </c:pt>
                <c:pt idx="3746">
                  <c:v>4.1399999999999997</c:v>
                </c:pt>
                <c:pt idx="3747">
                  <c:v>4.1399999999999997</c:v>
                </c:pt>
                <c:pt idx="3748">
                  <c:v>4.125</c:v>
                </c:pt>
                <c:pt idx="3749">
                  <c:v>4.125</c:v>
                </c:pt>
                <c:pt idx="3750">
                  <c:v>4.1399999999999997</c:v>
                </c:pt>
                <c:pt idx="3751">
                  <c:v>4.1449999999999996</c:v>
                </c:pt>
                <c:pt idx="3752">
                  <c:v>4.1399999999999997</c:v>
                </c:pt>
                <c:pt idx="3753">
                  <c:v>4.1449999999999996</c:v>
                </c:pt>
                <c:pt idx="3754">
                  <c:v>4.1449999999999996</c:v>
                </c:pt>
                <c:pt idx="3755">
                  <c:v>4.1399999999999997</c:v>
                </c:pt>
                <c:pt idx="3756">
                  <c:v>4.1399999999999997</c:v>
                </c:pt>
                <c:pt idx="3757">
                  <c:v>4.1349999999999998</c:v>
                </c:pt>
                <c:pt idx="3758">
                  <c:v>4.1399999999999997</c:v>
                </c:pt>
                <c:pt idx="3759">
                  <c:v>4.1449999999999996</c:v>
                </c:pt>
                <c:pt idx="3760">
                  <c:v>4.1449999999999996</c:v>
                </c:pt>
                <c:pt idx="3761">
                  <c:v>4.1349999999999998</c:v>
                </c:pt>
                <c:pt idx="3762">
                  <c:v>4.1399999999999997</c:v>
                </c:pt>
                <c:pt idx="3763">
                  <c:v>4.1399999999999997</c:v>
                </c:pt>
                <c:pt idx="3764">
                  <c:v>4.1399999999999997</c:v>
                </c:pt>
                <c:pt idx="3765">
                  <c:v>4.1449999999999996</c:v>
                </c:pt>
                <c:pt idx="3766">
                  <c:v>4.1449999999999996</c:v>
                </c:pt>
                <c:pt idx="3767">
                  <c:v>4.1499999999999995</c:v>
                </c:pt>
                <c:pt idx="3768">
                  <c:v>4.1449999999999996</c:v>
                </c:pt>
                <c:pt idx="3769">
                  <c:v>4.1499999999999995</c:v>
                </c:pt>
                <c:pt idx="3770">
                  <c:v>4.1549999999999994</c:v>
                </c:pt>
                <c:pt idx="3771">
                  <c:v>4.1449999999999996</c:v>
                </c:pt>
                <c:pt idx="3772">
                  <c:v>4.1449999999999996</c:v>
                </c:pt>
                <c:pt idx="3773">
                  <c:v>4.1449999999999996</c:v>
                </c:pt>
                <c:pt idx="3774">
                  <c:v>4.1499999999999995</c:v>
                </c:pt>
                <c:pt idx="3775">
                  <c:v>4.1499999999999995</c:v>
                </c:pt>
                <c:pt idx="3776">
                  <c:v>4.1499999999999995</c:v>
                </c:pt>
                <c:pt idx="3777">
                  <c:v>4.1549999999999994</c:v>
                </c:pt>
                <c:pt idx="3778">
                  <c:v>4.1549999999999994</c:v>
                </c:pt>
                <c:pt idx="3779">
                  <c:v>4.1499999999999995</c:v>
                </c:pt>
                <c:pt idx="3780">
                  <c:v>4.1449999999999996</c:v>
                </c:pt>
                <c:pt idx="3781">
                  <c:v>4.1549999999999994</c:v>
                </c:pt>
                <c:pt idx="3782">
                  <c:v>4.1499999999999995</c:v>
                </c:pt>
                <c:pt idx="3783">
                  <c:v>4.1449999999999996</c:v>
                </c:pt>
                <c:pt idx="3784">
                  <c:v>4.1449999999999996</c:v>
                </c:pt>
                <c:pt idx="3785">
                  <c:v>4.1449999999999996</c:v>
                </c:pt>
                <c:pt idx="3786">
                  <c:v>4.1449999999999996</c:v>
                </c:pt>
                <c:pt idx="3787">
                  <c:v>4.1449999999999996</c:v>
                </c:pt>
                <c:pt idx="3788">
                  <c:v>4.1499999999999995</c:v>
                </c:pt>
                <c:pt idx="3789">
                  <c:v>4.1549999999999994</c:v>
                </c:pt>
                <c:pt idx="3790">
                  <c:v>4.1449999999999996</c:v>
                </c:pt>
                <c:pt idx="3791">
                  <c:v>4.1599999999999993</c:v>
                </c:pt>
                <c:pt idx="3792">
                  <c:v>4.1499999999999995</c:v>
                </c:pt>
                <c:pt idx="3793">
                  <c:v>4.1549999999999994</c:v>
                </c:pt>
                <c:pt idx="3794">
                  <c:v>4.1549999999999994</c:v>
                </c:pt>
                <c:pt idx="3795">
                  <c:v>4.1499999999999995</c:v>
                </c:pt>
                <c:pt idx="3796">
                  <c:v>4.1549999999999994</c:v>
                </c:pt>
                <c:pt idx="3797">
                  <c:v>4.1549999999999994</c:v>
                </c:pt>
                <c:pt idx="3798">
                  <c:v>4.1399999999999997</c:v>
                </c:pt>
                <c:pt idx="3799">
                  <c:v>4.1499999999999995</c:v>
                </c:pt>
                <c:pt idx="3800">
                  <c:v>4.1499999999999995</c:v>
                </c:pt>
                <c:pt idx="3801">
                  <c:v>4.1500000000000004</c:v>
                </c:pt>
                <c:pt idx="3802">
                  <c:v>4.1549999999999994</c:v>
                </c:pt>
                <c:pt idx="3803">
                  <c:v>4.1499999999999995</c:v>
                </c:pt>
                <c:pt idx="3804">
                  <c:v>4.1549999999999994</c:v>
                </c:pt>
                <c:pt idx="3805">
                  <c:v>4.16</c:v>
                </c:pt>
                <c:pt idx="3806">
                  <c:v>4.1499999999999995</c:v>
                </c:pt>
                <c:pt idx="3807">
                  <c:v>4.16</c:v>
                </c:pt>
                <c:pt idx="3808">
                  <c:v>4.1549999999999994</c:v>
                </c:pt>
                <c:pt idx="3809">
                  <c:v>4.1500000000000004</c:v>
                </c:pt>
                <c:pt idx="3810">
                  <c:v>4.1550000000000002</c:v>
                </c:pt>
                <c:pt idx="3811">
                  <c:v>4.1450000000000005</c:v>
                </c:pt>
                <c:pt idx="3812">
                  <c:v>4.1499999999999995</c:v>
                </c:pt>
                <c:pt idx="3813">
                  <c:v>4.1550000000000002</c:v>
                </c:pt>
                <c:pt idx="3814">
                  <c:v>4.1550000000000002</c:v>
                </c:pt>
                <c:pt idx="3815">
                  <c:v>4.1550000000000002</c:v>
                </c:pt>
                <c:pt idx="3816">
                  <c:v>4.1499999999999995</c:v>
                </c:pt>
                <c:pt idx="3817">
                  <c:v>4.1499999999999995</c:v>
                </c:pt>
                <c:pt idx="3818">
                  <c:v>4.1550000000000002</c:v>
                </c:pt>
                <c:pt idx="3819">
                  <c:v>4.1550000000000002</c:v>
                </c:pt>
                <c:pt idx="3820">
                  <c:v>4.1550000000000002</c:v>
                </c:pt>
                <c:pt idx="3821">
                  <c:v>4.1500000000000004</c:v>
                </c:pt>
                <c:pt idx="3822">
                  <c:v>4.1500000000000004</c:v>
                </c:pt>
                <c:pt idx="3823">
                  <c:v>4.1550000000000002</c:v>
                </c:pt>
                <c:pt idx="3824">
                  <c:v>4.1500000000000004</c:v>
                </c:pt>
                <c:pt idx="3825">
                  <c:v>4.1550000000000002</c:v>
                </c:pt>
                <c:pt idx="3826">
                  <c:v>4.16</c:v>
                </c:pt>
                <c:pt idx="3827">
                  <c:v>4.1550000000000002</c:v>
                </c:pt>
                <c:pt idx="3828">
                  <c:v>4.16</c:v>
                </c:pt>
                <c:pt idx="3829">
                  <c:v>4.16</c:v>
                </c:pt>
                <c:pt idx="3830">
                  <c:v>4.1550000000000002</c:v>
                </c:pt>
                <c:pt idx="3831">
                  <c:v>4.165</c:v>
                </c:pt>
                <c:pt idx="3832">
                  <c:v>4.1550000000000002</c:v>
                </c:pt>
                <c:pt idx="3833">
                  <c:v>4.16</c:v>
                </c:pt>
                <c:pt idx="3834">
                  <c:v>4.1550000000000002</c:v>
                </c:pt>
                <c:pt idx="3835">
                  <c:v>4.16</c:v>
                </c:pt>
                <c:pt idx="3836">
                  <c:v>4.16</c:v>
                </c:pt>
                <c:pt idx="3837">
                  <c:v>4.1550000000000002</c:v>
                </c:pt>
                <c:pt idx="3838">
                  <c:v>4.16</c:v>
                </c:pt>
                <c:pt idx="3839">
                  <c:v>4.165</c:v>
                </c:pt>
                <c:pt idx="3840">
                  <c:v>4.17</c:v>
                </c:pt>
                <c:pt idx="3841">
                  <c:v>4.165</c:v>
                </c:pt>
                <c:pt idx="3842">
                  <c:v>4.165</c:v>
                </c:pt>
                <c:pt idx="3843">
                  <c:v>4.165</c:v>
                </c:pt>
                <c:pt idx="3844">
                  <c:v>4.165</c:v>
                </c:pt>
                <c:pt idx="3845">
                  <c:v>4.16</c:v>
                </c:pt>
                <c:pt idx="3846">
                  <c:v>4.165</c:v>
                </c:pt>
                <c:pt idx="3847">
                  <c:v>4.165</c:v>
                </c:pt>
                <c:pt idx="3848">
                  <c:v>4.165</c:v>
                </c:pt>
                <c:pt idx="3849">
                  <c:v>4.165</c:v>
                </c:pt>
                <c:pt idx="3850">
                  <c:v>4.165</c:v>
                </c:pt>
                <c:pt idx="3851">
                  <c:v>4.17</c:v>
                </c:pt>
                <c:pt idx="3852">
                  <c:v>4.165</c:v>
                </c:pt>
                <c:pt idx="3853">
                  <c:v>4.165</c:v>
                </c:pt>
                <c:pt idx="3854">
                  <c:v>4.165</c:v>
                </c:pt>
                <c:pt idx="3855">
                  <c:v>4.1749999999999998</c:v>
                </c:pt>
                <c:pt idx="3856">
                  <c:v>4.16</c:v>
                </c:pt>
                <c:pt idx="3857">
                  <c:v>4.1500000000000004</c:v>
                </c:pt>
                <c:pt idx="3858">
                  <c:v>4.1749999999999998</c:v>
                </c:pt>
                <c:pt idx="3859">
                  <c:v>4.18</c:v>
                </c:pt>
                <c:pt idx="3860">
                  <c:v>4.1749999999999998</c:v>
                </c:pt>
                <c:pt idx="3861">
                  <c:v>4.17</c:v>
                </c:pt>
                <c:pt idx="3862">
                  <c:v>4.1749999999999998</c:v>
                </c:pt>
                <c:pt idx="3863">
                  <c:v>4.1749999999999998</c:v>
                </c:pt>
                <c:pt idx="3864">
                  <c:v>4.17</c:v>
                </c:pt>
                <c:pt idx="3865">
                  <c:v>4.17</c:v>
                </c:pt>
                <c:pt idx="3866">
                  <c:v>4.165</c:v>
                </c:pt>
                <c:pt idx="3867">
                  <c:v>4.16</c:v>
                </c:pt>
                <c:pt idx="3868">
                  <c:v>4.17</c:v>
                </c:pt>
                <c:pt idx="3869">
                  <c:v>4.17</c:v>
                </c:pt>
                <c:pt idx="3870">
                  <c:v>4.17</c:v>
                </c:pt>
                <c:pt idx="3871">
                  <c:v>4.165</c:v>
                </c:pt>
                <c:pt idx="3872">
                  <c:v>4.17</c:v>
                </c:pt>
                <c:pt idx="3873">
                  <c:v>4.17</c:v>
                </c:pt>
                <c:pt idx="3874">
                  <c:v>4.1749999999999998</c:v>
                </c:pt>
                <c:pt idx="3875">
                  <c:v>4.1749999999999998</c:v>
                </c:pt>
                <c:pt idx="3876">
                  <c:v>4.1749999999999998</c:v>
                </c:pt>
                <c:pt idx="3877">
                  <c:v>4.1749999999999998</c:v>
                </c:pt>
                <c:pt idx="3878">
                  <c:v>4.1749999999999998</c:v>
                </c:pt>
                <c:pt idx="3879">
                  <c:v>4.1749999999999998</c:v>
                </c:pt>
                <c:pt idx="3880">
                  <c:v>4.1749999999999998</c:v>
                </c:pt>
                <c:pt idx="3881">
                  <c:v>4.1749999999999998</c:v>
                </c:pt>
                <c:pt idx="3882">
                  <c:v>4.1749999999999998</c:v>
                </c:pt>
                <c:pt idx="3883">
                  <c:v>4.1749999999999998</c:v>
                </c:pt>
                <c:pt idx="3884">
                  <c:v>4.1749999999999998</c:v>
                </c:pt>
                <c:pt idx="3885">
                  <c:v>4.1749999999999998</c:v>
                </c:pt>
                <c:pt idx="3886">
                  <c:v>4.18</c:v>
                </c:pt>
                <c:pt idx="3887">
                  <c:v>4.18</c:v>
                </c:pt>
                <c:pt idx="3888">
                  <c:v>4.1849999999999996</c:v>
                </c:pt>
                <c:pt idx="3889">
                  <c:v>4.1849999999999996</c:v>
                </c:pt>
                <c:pt idx="3890">
                  <c:v>4.18</c:v>
                </c:pt>
                <c:pt idx="3891">
                  <c:v>4.1749999999999998</c:v>
                </c:pt>
                <c:pt idx="3892">
                  <c:v>4.1749999999999998</c:v>
                </c:pt>
                <c:pt idx="3893">
                  <c:v>4.1749999999999998</c:v>
                </c:pt>
                <c:pt idx="3894">
                  <c:v>4.1749999999999998</c:v>
                </c:pt>
                <c:pt idx="3895">
                  <c:v>4.18</c:v>
                </c:pt>
                <c:pt idx="3896">
                  <c:v>4.18</c:v>
                </c:pt>
                <c:pt idx="3897">
                  <c:v>4.18</c:v>
                </c:pt>
                <c:pt idx="3898">
                  <c:v>4.18</c:v>
                </c:pt>
                <c:pt idx="3899">
                  <c:v>4.18</c:v>
                </c:pt>
                <c:pt idx="3900">
                  <c:v>4.18</c:v>
                </c:pt>
                <c:pt idx="3901">
                  <c:v>4.18</c:v>
                </c:pt>
                <c:pt idx="3902">
                  <c:v>4.18</c:v>
                </c:pt>
                <c:pt idx="3903">
                  <c:v>4.18</c:v>
                </c:pt>
                <c:pt idx="3904">
                  <c:v>4.1749999999999998</c:v>
                </c:pt>
                <c:pt idx="3905">
                  <c:v>4.18</c:v>
                </c:pt>
                <c:pt idx="3906">
                  <c:v>4.1749999999999998</c:v>
                </c:pt>
                <c:pt idx="3907">
                  <c:v>4.1749999999999998</c:v>
                </c:pt>
                <c:pt idx="3908">
                  <c:v>4.1749999999999998</c:v>
                </c:pt>
                <c:pt idx="3909">
                  <c:v>4.1849999999999996</c:v>
                </c:pt>
                <c:pt idx="3910">
                  <c:v>4.18</c:v>
                </c:pt>
                <c:pt idx="3911">
                  <c:v>4.18</c:v>
                </c:pt>
                <c:pt idx="3912">
                  <c:v>4.1849999999999996</c:v>
                </c:pt>
                <c:pt idx="3913">
                  <c:v>4.18</c:v>
                </c:pt>
                <c:pt idx="3914">
                  <c:v>4.18</c:v>
                </c:pt>
                <c:pt idx="3915">
                  <c:v>4.1849999999999996</c:v>
                </c:pt>
                <c:pt idx="3916">
                  <c:v>4.18</c:v>
                </c:pt>
                <c:pt idx="3917">
                  <c:v>4.18</c:v>
                </c:pt>
                <c:pt idx="3918">
                  <c:v>4.18</c:v>
                </c:pt>
                <c:pt idx="3919">
                  <c:v>4.1849999999999996</c:v>
                </c:pt>
                <c:pt idx="3920">
                  <c:v>4.1849999999999996</c:v>
                </c:pt>
                <c:pt idx="3921">
                  <c:v>4.1849999999999996</c:v>
                </c:pt>
                <c:pt idx="3922">
                  <c:v>4.1899999999999995</c:v>
                </c:pt>
                <c:pt idx="3923">
                  <c:v>4.1899999999999995</c:v>
                </c:pt>
                <c:pt idx="3924">
                  <c:v>4.18</c:v>
                </c:pt>
                <c:pt idx="3925">
                  <c:v>4.18</c:v>
                </c:pt>
                <c:pt idx="3926">
                  <c:v>4.1899999999999995</c:v>
                </c:pt>
                <c:pt idx="3927">
                  <c:v>4.18</c:v>
                </c:pt>
                <c:pt idx="3928">
                  <c:v>4.1849999999999996</c:v>
                </c:pt>
                <c:pt idx="3929">
                  <c:v>4.1899999999999995</c:v>
                </c:pt>
                <c:pt idx="3930">
                  <c:v>4.1899999999999995</c:v>
                </c:pt>
                <c:pt idx="3931">
                  <c:v>4.1849999999999996</c:v>
                </c:pt>
                <c:pt idx="3932">
                  <c:v>4.1849999999999996</c:v>
                </c:pt>
                <c:pt idx="3933">
                  <c:v>4.18</c:v>
                </c:pt>
                <c:pt idx="3934">
                  <c:v>4.1899999999999995</c:v>
                </c:pt>
                <c:pt idx="3935">
                  <c:v>4.1899999999999995</c:v>
                </c:pt>
                <c:pt idx="3936">
                  <c:v>4.1899999999999995</c:v>
                </c:pt>
                <c:pt idx="3937">
                  <c:v>4.1899999999999995</c:v>
                </c:pt>
                <c:pt idx="3938">
                  <c:v>4.1899999999999995</c:v>
                </c:pt>
                <c:pt idx="3939">
                  <c:v>4.1849999999999996</c:v>
                </c:pt>
                <c:pt idx="3940">
                  <c:v>4.1849999999999996</c:v>
                </c:pt>
                <c:pt idx="3941">
                  <c:v>4.1899999999999995</c:v>
                </c:pt>
                <c:pt idx="3942">
                  <c:v>4.1899999999999995</c:v>
                </c:pt>
                <c:pt idx="3943">
                  <c:v>4.1849999999999996</c:v>
                </c:pt>
                <c:pt idx="3944">
                  <c:v>4.1849999999999996</c:v>
                </c:pt>
                <c:pt idx="3945">
                  <c:v>4.1949999999999994</c:v>
                </c:pt>
                <c:pt idx="3946">
                  <c:v>4.1949999999999994</c:v>
                </c:pt>
                <c:pt idx="3947">
                  <c:v>4.1849999999999996</c:v>
                </c:pt>
                <c:pt idx="3948">
                  <c:v>4.1899999999999995</c:v>
                </c:pt>
                <c:pt idx="3949">
                  <c:v>4.1899999999999995</c:v>
                </c:pt>
                <c:pt idx="3950">
                  <c:v>4.1899999999999995</c:v>
                </c:pt>
                <c:pt idx="3951">
                  <c:v>4.1899999999999995</c:v>
                </c:pt>
                <c:pt idx="3952">
                  <c:v>4.1899999999999995</c:v>
                </c:pt>
                <c:pt idx="3953">
                  <c:v>4.1899999999999995</c:v>
                </c:pt>
                <c:pt idx="3954">
                  <c:v>4.1949999999999994</c:v>
                </c:pt>
                <c:pt idx="3955">
                  <c:v>4.1899999999999995</c:v>
                </c:pt>
                <c:pt idx="3956">
                  <c:v>4.1949999999999994</c:v>
                </c:pt>
                <c:pt idx="3957">
                  <c:v>4.1949999999999994</c:v>
                </c:pt>
                <c:pt idx="3958">
                  <c:v>4.1949999999999994</c:v>
                </c:pt>
                <c:pt idx="3959">
                  <c:v>4.1999999999999993</c:v>
                </c:pt>
                <c:pt idx="3960">
                  <c:v>4.1999999999999993</c:v>
                </c:pt>
                <c:pt idx="3961">
                  <c:v>4.1949999999999994</c:v>
                </c:pt>
                <c:pt idx="3962">
                  <c:v>4.1999999999999993</c:v>
                </c:pt>
                <c:pt idx="3963">
                  <c:v>4.1949999999999994</c:v>
                </c:pt>
                <c:pt idx="3964">
                  <c:v>4.1999999999999993</c:v>
                </c:pt>
                <c:pt idx="3965">
                  <c:v>4.1949999999999994</c:v>
                </c:pt>
                <c:pt idx="3966">
                  <c:v>4.1999999999999993</c:v>
                </c:pt>
                <c:pt idx="3967">
                  <c:v>4.1899999999999995</c:v>
                </c:pt>
                <c:pt idx="3968">
                  <c:v>4.1949999999999994</c:v>
                </c:pt>
                <c:pt idx="3969">
                  <c:v>4.1999999999999993</c:v>
                </c:pt>
                <c:pt idx="3970">
                  <c:v>4.1999999999999993</c:v>
                </c:pt>
                <c:pt idx="3971">
                  <c:v>4.1999999999999993</c:v>
                </c:pt>
                <c:pt idx="3972">
                  <c:v>4.21</c:v>
                </c:pt>
                <c:pt idx="3973">
                  <c:v>4.1999999999999993</c:v>
                </c:pt>
                <c:pt idx="3974">
                  <c:v>4.2050000000000001</c:v>
                </c:pt>
                <c:pt idx="3975">
                  <c:v>4.2049999999999992</c:v>
                </c:pt>
                <c:pt idx="3976">
                  <c:v>4.2049999999999992</c:v>
                </c:pt>
                <c:pt idx="3977">
                  <c:v>4.1949999999999994</c:v>
                </c:pt>
                <c:pt idx="3978">
                  <c:v>4.2049999999999992</c:v>
                </c:pt>
                <c:pt idx="3979">
                  <c:v>4.1999999999999993</c:v>
                </c:pt>
                <c:pt idx="3980">
                  <c:v>4.2049999999999992</c:v>
                </c:pt>
                <c:pt idx="3981">
                  <c:v>4.2049999999999992</c:v>
                </c:pt>
                <c:pt idx="3982">
                  <c:v>4.2049999999999992</c:v>
                </c:pt>
                <c:pt idx="3983">
                  <c:v>4.21</c:v>
                </c:pt>
                <c:pt idx="3984">
                  <c:v>4.21</c:v>
                </c:pt>
                <c:pt idx="3985">
                  <c:v>4.1999999999999993</c:v>
                </c:pt>
                <c:pt idx="3986">
                  <c:v>4.21</c:v>
                </c:pt>
                <c:pt idx="3987">
                  <c:v>4.2049999999999992</c:v>
                </c:pt>
                <c:pt idx="3988">
                  <c:v>4.1999999999999993</c:v>
                </c:pt>
                <c:pt idx="3989">
                  <c:v>4.2049999999999992</c:v>
                </c:pt>
                <c:pt idx="3990">
                  <c:v>4.2049999999999992</c:v>
                </c:pt>
                <c:pt idx="3991">
                  <c:v>4.2049999999999992</c:v>
                </c:pt>
                <c:pt idx="3992">
                  <c:v>4.2049999999999992</c:v>
                </c:pt>
                <c:pt idx="3993">
                  <c:v>4.21</c:v>
                </c:pt>
                <c:pt idx="3994">
                  <c:v>4.2149999999999999</c:v>
                </c:pt>
                <c:pt idx="3995">
                  <c:v>4.2049999999999992</c:v>
                </c:pt>
                <c:pt idx="3996">
                  <c:v>4.21</c:v>
                </c:pt>
                <c:pt idx="3997">
                  <c:v>4.21</c:v>
                </c:pt>
                <c:pt idx="3998">
                  <c:v>4.2099999999999991</c:v>
                </c:pt>
                <c:pt idx="3999">
                  <c:v>4.2049999999999992</c:v>
                </c:pt>
                <c:pt idx="4000">
                  <c:v>4.21</c:v>
                </c:pt>
                <c:pt idx="4001">
                  <c:v>4.2149999999999999</c:v>
                </c:pt>
                <c:pt idx="4002">
                  <c:v>4.21</c:v>
                </c:pt>
                <c:pt idx="4003">
                  <c:v>4.21</c:v>
                </c:pt>
                <c:pt idx="4004">
                  <c:v>4.21</c:v>
                </c:pt>
                <c:pt idx="4005">
                  <c:v>4.21</c:v>
                </c:pt>
                <c:pt idx="4006">
                  <c:v>4.2149999999999999</c:v>
                </c:pt>
                <c:pt idx="4007">
                  <c:v>4.22</c:v>
                </c:pt>
                <c:pt idx="4008">
                  <c:v>4.22</c:v>
                </c:pt>
                <c:pt idx="4009">
                  <c:v>4.22</c:v>
                </c:pt>
                <c:pt idx="4010">
                  <c:v>4.2149999999999999</c:v>
                </c:pt>
                <c:pt idx="4011">
                  <c:v>4.21</c:v>
                </c:pt>
                <c:pt idx="4012">
                  <c:v>4.21</c:v>
                </c:pt>
                <c:pt idx="4013">
                  <c:v>4.22</c:v>
                </c:pt>
                <c:pt idx="4014">
                  <c:v>4.2149999999999999</c:v>
                </c:pt>
                <c:pt idx="4015">
                  <c:v>4.2099999999999991</c:v>
                </c:pt>
                <c:pt idx="4016">
                  <c:v>4.21</c:v>
                </c:pt>
                <c:pt idx="4017">
                  <c:v>4.22</c:v>
                </c:pt>
                <c:pt idx="4018">
                  <c:v>4.22</c:v>
                </c:pt>
                <c:pt idx="4019">
                  <c:v>4.2099999999999991</c:v>
                </c:pt>
                <c:pt idx="4020">
                  <c:v>4.22</c:v>
                </c:pt>
                <c:pt idx="4021">
                  <c:v>4.2149999999999999</c:v>
                </c:pt>
                <c:pt idx="4022">
                  <c:v>4.2149999999999999</c:v>
                </c:pt>
                <c:pt idx="4023">
                  <c:v>4.2149999999999999</c:v>
                </c:pt>
                <c:pt idx="4024">
                  <c:v>4.2099999999999991</c:v>
                </c:pt>
                <c:pt idx="4025">
                  <c:v>4.2149999999999999</c:v>
                </c:pt>
                <c:pt idx="4026">
                  <c:v>4.2149999999999999</c:v>
                </c:pt>
                <c:pt idx="4027">
                  <c:v>4.2149999999999999</c:v>
                </c:pt>
                <c:pt idx="4028">
                  <c:v>4.2149999999999999</c:v>
                </c:pt>
                <c:pt idx="4029">
                  <c:v>4.2149999999999999</c:v>
                </c:pt>
                <c:pt idx="4030">
                  <c:v>4.2149999999999999</c:v>
                </c:pt>
                <c:pt idx="4031">
                  <c:v>4.22</c:v>
                </c:pt>
                <c:pt idx="4032">
                  <c:v>4.2149999999999999</c:v>
                </c:pt>
                <c:pt idx="4033">
                  <c:v>4.22</c:v>
                </c:pt>
                <c:pt idx="4034">
                  <c:v>4.2200000000000006</c:v>
                </c:pt>
                <c:pt idx="4035">
                  <c:v>4.2250000000000005</c:v>
                </c:pt>
                <c:pt idx="4036">
                  <c:v>4.2149999999999999</c:v>
                </c:pt>
                <c:pt idx="4037">
                  <c:v>4.2149999999999999</c:v>
                </c:pt>
                <c:pt idx="4038">
                  <c:v>4.21</c:v>
                </c:pt>
                <c:pt idx="4039">
                  <c:v>4.22</c:v>
                </c:pt>
                <c:pt idx="4040">
                  <c:v>4.2200000000000006</c:v>
                </c:pt>
                <c:pt idx="4041">
                  <c:v>4.2200000000000006</c:v>
                </c:pt>
                <c:pt idx="4042">
                  <c:v>4.2250000000000005</c:v>
                </c:pt>
                <c:pt idx="4043">
                  <c:v>4.2250000000000005</c:v>
                </c:pt>
                <c:pt idx="4044">
                  <c:v>4.2250000000000005</c:v>
                </c:pt>
                <c:pt idx="4045">
                  <c:v>4.2250000000000005</c:v>
                </c:pt>
                <c:pt idx="4046">
                  <c:v>4.2200000000000006</c:v>
                </c:pt>
                <c:pt idx="4047">
                  <c:v>4.2250000000000005</c:v>
                </c:pt>
                <c:pt idx="4048">
                  <c:v>4.2200000000000006</c:v>
                </c:pt>
                <c:pt idx="4049">
                  <c:v>4.2250000000000005</c:v>
                </c:pt>
                <c:pt idx="4050">
                  <c:v>4.2300000000000004</c:v>
                </c:pt>
                <c:pt idx="4051">
                  <c:v>4.2200000000000006</c:v>
                </c:pt>
                <c:pt idx="4052">
                  <c:v>4.2250000000000005</c:v>
                </c:pt>
                <c:pt idx="4053">
                  <c:v>4.2350000000000003</c:v>
                </c:pt>
                <c:pt idx="4054">
                  <c:v>4.2250000000000005</c:v>
                </c:pt>
                <c:pt idx="4055">
                  <c:v>4.2300000000000004</c:v>
                </c:pt>
                <c:pt idx="4056">
                  <c:v>4.2200000000000006</c:v>
                </c:pt>
                <c:pt idx="4057">
                  <c:v>4.2300000000000004</c:v>
                </c:pt>
                <c:pt idx="4058">
                  <c:v>4.2300000000000004</c:v>
                </c:pt>
                <c:pt idx="4059">
                  <c:v>4.2250000000000005</c:v>
                </c:pt>
                <c:pt idx="4060">
                  <c:v>4.2300000000000004</c:v>
                </c:pt>
                <c:pt idx="4061">
                  <c:v>4.2300000000000004</c:v>
                </c:pt>
                <c:pt idx="4062">
                  <c:v>4.2250000000000005</c:v>
                </c:pt>
                <c:pt idx="4063">
                  <c:v>4.2300000000000004</c:v>
                </c:pt>
                <c:pt idx="4064">
                  <c:v>4.2250000000000005</c:v>
                </c:pt>
                <c:pt idx="4065">
                  <c:v>4.2300000000000004</c:v>
                </c:pt>
                <c:pt idx="4066">
                  <c:v>4.2300000000000004</c:v>
                </c:pt>
                <c:pt idx="4067">
                  <c:v>4.2350000000000003</c:v>
                </c:pt>
                <c:pt idx="4068">
                  <c:v>4.2350000000000003</c:v>
                </c:pt>
                <c:pt idx="4069">
                  <c:v>4.2300000000000004</c:v>
                </c:pt>
                <c:pt idx="4070">
                  <c:v>4.2300000000000004</c:v>
                </c:pt>
                <c:pt idx="4071">
                  <c:v>4.2350000000000003</c:v>
                </c:pt>
                <c:pt idx="4072">
                  <c:v>4.2300000000000004</c:v>
                </c:pt>
                <c:pt idx="4073">
                  <c:v>4.2300000000000004</c:v>
                </c:pt>
                <c:pt idx="4074">
                  <c:v>4.24</c:v>
                </c:pt>
                <c:pt idx="4075">
                  <c:v>4.2300000000000004</c:v>
                </c:pt>
                <c:pt idx="4076">
                  <c:v>4.2300000000000004</c:v>
                </c:pt>
                <c:pt idx="4077">
                  <c:v>4.2350000000000003</c:v>
                </c:pt>
                <c:pt idx="4078">
                  <c:v>4.24</c:v>
                </c:pt>
                <c:pt idx="4079">
                  <c:v>4.2350000000000003</c:v>
                </c:pt>
                <c:pt idx="4080">
                  <c:v>4.2300000000000004</c:v>
                </c:pt>
                <c:pt idx="4081">
                  <c:v>4.2350000000000003</c:v>
                </c:pt>
                <c:pt idx="4082">
                  <c:v>4.2300000000000004</c:v>
                </c:pt>
                <c:pt idx="4083">
                  <c:v>4.24</c:v>
                </c:pt>
                <c:pt idx="4084">
                  <c:v>4.2350000000000003</c:v>
                </c:pt>
                <c:pt idx="4085">
                  <c:v>4.2350000000000003</c:v>
                </c:pt>
                <c:pt idx="4086">
                  <c:v>4.2350000000000003</c:v>
                </c:pt>
                <c:pt idx="4087">
                  <c:v>4.2350000000000003</c:v>
                </c:pt>
                <c:pt idx="4088">
                  <c:v>4.2300000000000004</c:v>
                </c:pt>
                <c:pt idx="4089">
                  <c:v>4.2350000000000003</c:v>
                </c:pt>
                <c:pt idx="4090">
                  <c:v>4.24</c:v>
                </c:pt>
                <c:pt idx="4091">
                  <c:v>4.2350000000000003</c:v>
                </c:pt>
                <c:pt idx="4092">
                  <c:v>4.24</c:v>
                </c:pt>
                <c:pt idx="4093">
                  <c:v>4.2350000000000003</c:v>
                </c:pt>
                <c:pt idx="4094">
                  <c:v>4.24</c:v>
                </c:pt>
                <c:pt idx="4095">
                  <c:v>4.2300000000000004</c:v>
                </c:pt>
                <c:pt idx="4096">
                  <c:v>4.2350000000000003</c:v>
                </c:pt>
                <c:pt idx="4097">
                  <c:v>4.2450000000000001</c:v>
                </c:pt>
                <c:pt idx="4098">
                  <c:v>4.24</c:v>
                </c:pt>
                <c:pt idx="4099">
                  <c:v>4.2350000000000003</c:v>
                </c:pt>
                <c:pt idx="4100">
                  <c:v>4.2350000000000003</c:v>
                </c:pt>
                <c:pt idx="4101">
                  <c:v>4.2450000000000001</c:v>
                </c:pt>
                <c:pt idx="4102">
                  <c:v>4.2450000000000001</c:v>
                </c:pt>
                <c:pt idx="4103">
                  <c:v>4.2350000000000003</c:v>
                </c:pt>
                <c:pt idx="4104">
                  <c:v>4.2350000000000003</c:v>
                </c:pt>
                <c:pt idx="4105">
                  <c:v>4.2549999999999999</c:v>
                </c:pt>
                <c:pt idx="4106">
                  <c:v>4.24</c:v>
                </c:pt>
                <c:pt idx="4107">
                  <c:v>4.2450000000000001</c:v>
                </c:pt>
                <c:pt idx="4108">
                  <c:v>4.2450000000000001</c:v>
                </c:pt>
                <c:pt idx="4109">
                  <c:v>4.25</c:v>
                </c:pt>
                <c:pt idx="4110">
                  <c:v>4.2450000000000001</c:v>
                </c:pt>
                <c:pt idx="4111">
                  <c:v>4.24</c:v>
                </c:pt>
                <c:pt idx="4112">
                  <c:v>4.24</c:v>
                </c:pt>
                <c:pt idx="4113">
                  <c:v>4.25</c:v>
                </c:pt>
                <c:pt idx="4114">
                  <c:v>4.2450000000000001</c:v>
                </c:pt>
                <c:pt idx="4115">
                  <c:v>4.25</c:v>
                </c:pt>
                <c:pt idx="4116">
                  <c:v>4.25</c:v>
                </c:pt>
                <c:pt idx="4117">
                  <c:v>4.24</c:v>
                </c:pt>
                <c:pt idx="4118">
                  <c:v>4.25</c:v>
                </c:pt>
                <c:pt idx="4119">
                  <c:v>4.24</c:v>
                </c:pt>
                <c:pt idx="4120">
                  <c:v>4.25</c:v>
                </c:pt>
                <c:pt idx="4121">
                  <c:v>4.2549999999999999</c:v>
                </c:pt>
                <c:pt idx="4122">
                  <c:v>4.2450000000000001</c:v>
                </c:pt>
                <c:pt idx="4123">
                  <c:v>4.25</c:v>
                </c:pt>
                <c:pt idx="4124">
                  <c:v>4.25</c:v>
                </c:pt>
                <c:pt idx="4125">
                  <c:v>4.24</c:v>
                </c:pt>
                <c:pt idx="4126">
                  <c:v>4.25</c:v>
                </c:pt>
                <c:pt idx="4127">
                  <c:v>4.25</c:v>
                </c:pt>
                <c:pt idx="4128">
                  <c:v>4.2549999999999999</c:v>
                </c:pt>
                <c:pt idx="4129">
                  <c:v>4.2549999999999999</c:v>
                </c:pt>
                <c:pt idx="4130">
                  <c:v>4.2549999999999999</c:v>
                </c:pt>
                <c:pt idx="4131">
                  <c:v>4.25</c:v>
                </c:pt>
                <c:pt idx="4132">
                  <c:v>4.2549999999999999</c:v>
                </c:pt>
                <c:pt idx="4133">
                  <c:v>4.25</c:v>
                </c:pt>
                <c:pt idx="4134">
                  <c:v>4.2549999999999999</c:v>
                </c:pt>
                <c:pt idx="4135">
                  <c:v>4.25</c:v>
                </c:pt>
                <c:pt idx="4136">
                  <c:v>4.2549999999999999</c:v>
                </c:pt>
                <c:pt idx="4137">
                  <c:v>4.2549999999999999</c:v>
                </c:pt>
                <c:pt idx="4138">
                  <c:v>4.26</c:v>
                </c:pt>
                <c:pt idx="4139">
                  <c:v>4.2649999999999997</c:v>
                </c:pt>
                <c:pt idx="4140">
                  <c:v>4.26</c:v>
                </c:pt>
                <c:pt idx="4141">
                  <c:v>4.26</c:v>
                </c:pt>
                <c:pt idx="4142">
                  <c:v>4.2549999999999999</c:v>
                </c:pt>
                <c:pt idx="4143">
                  <c:v>4.2549999999999999</c:v>
                </c:pt>
                <c:pt idx="4144">
                  <c:v>4.25</c:v>
                </c:pt>
                <c:pt idx="4145">
                  <c:v>4.2549999999999999</c:v>
                </c:pt>
                <c:pt idx="4146">
                  <c:v>4.2549999999999999</c:v>
                </c:pt>
                <c:pt idx="4147">
                  <c:v>4.26</c:v>
                </c:pt>
                <c:pt idx="4148">
                  <c:v>4.26</c:v>
                </c:pt>
                <c:pt idx="4149">
                  <c:v>4.26</c:v>
                </c:pt>
                <c:pt idx="4150">
                  <c:v>4.2549999999999999</c:v>
                </c:pt>
                <c:pt idx="4151">
                  <c:v>4.2649999999999997</c:v>
                </c:pt>
                <c:pt idx="4152">
                  <c:v>4.2649999999999997</c:v>
                </c:pt>
                <c:pt idx="4153">
                  <c:v>4.2549999999999999</c:v>
                </c:pt>
                <c:pt idx="4154">
                  <c:v>4.26</c:v>
                </c:pt>
                <c:pt idx="4155">
                  <c:v>4.26</c:v>
                </c:pt>
                <c:pt idx="4156">
                  <c:v>4.26</c:v>
                </c:pt>
                <c:pt idx="4157">
                  <c:v>4.2549999999999999</c:v>
                </c:pt>
                <c:pt idx="4158">
                  <c:v>4.26</c:v>
                </c:pt>
                <c:pt idx="4159">
                  <c:v>4.26</c:v>
                </c:pt>
                <c:pt idx="4160">
                  <c:v>4.26</c:v>
                </c:pt>
                <c:pt idx="4161">
                  <c:v>4.2649999999999997</c:v>
                </c:pt>
                <c:pt idx="4162">
                  <c:v>4.2649999999999997</c:v>
                </c:pt>
                <c:pt idx="4163">
                  <c:v>4.2649999999999997</c:v>
                </c:pt>
                <c:pt idx="4164">
                  <c:v>4.2649999999999997</c:v>
                </c:pt>
                <c:pt idx="4165">
                  <c:v>4.2649999999999997</c:v>
                </c:pt>
                <c:pt idx="4166">
                  <c:v>4.2699999999999996</c:v>
                </c:pt>
                <c:pt idx="4167">
                  <c:v>4.26</c:v>
                </c:pt>
                <c:pt idx="4168">
                  <c:v>4.2699999999999996</c:v>
                </c:pt>
                <c:pt idx="4169">
                  <c:v>4.2549999999999999</c:v>
                </c:pt>
                <c:pt idx="4170">
                  <c:v>4.26</c:v>
                </c:pt>
                <c:pt idx="4171">
                  <c:v>4.2549999999999999</c:v>
                </c:pt>
                <c:pt idx="4172">
                  <c:v>4.2649999999999997</c:v>
                </c:pt>
                <c:pt idx="4173">
                  <c:v>4.26</c:v>
                </c:pt>
                <c:pt idx="4174">
                  <c:v>4.2649999999999997</c:v>
                </c:pt>
                <c:pt idx="4175">
                  <c:v>4.2649999999999997</c:v>
                </c:pt>
                <c:pt idx="4176">
                  <c:v>4.2649999999999997</c:v>
                </c:pt>
                <c:pt idx="4177">
                  <c:v>4.2649999999999997</c:v>
                </c:pt>
                <c:pt idx="4178">
                  <c:v>4.2649999999999997</c:v>
                </c:pt>
                <c:pt idx="4179">
                  <c:v>4.2649999999999997</c:v>
                </c:pt>
                <c:pt idx="4180">
                  <c:v>4.2649999999999997</c:v>
                </c:pt>
                <c:pt idx="4181">
                  <c:v>4.2699999999999996</c:v>
                </c:pt>
                <c:pt idx="4182">
                  <c:v>4.26</c:v>
                </c:pt>
                <c:pt idx="4183">
                  <c:v>4.2749999999999995</c:v>
                </c:pt>
                <c:pt idx="4184">
                  <c:v>4.26</c:v>
                </c:pt>
                <c:pt idx="4185">
                  <c:v>4.2749999999999995</c:v>
                </c:pt>
                <c:pt idx="4186">
                  <c:v>4.2649999999999997</c:v>
                </c:pt>
                <c:pt idx="4187">
                  <c:v>4.2699999999999996</c:v>
                </c:pt>
                <c:pt idx="4188">
                  <c:v>4.2749999999999995</c:v>
                </c:pt>
                <c:pt idx="4189">
                  <c:v>4.2699999999999996</c:v>
                </c:pt>
                <c:pt idx="4190">
                  <c:v>4.2749999999999995</c:v>
                </c:pt>
                <c:pt idx="4191">
                  <c:v>4.2699999999999996</c:v>
                </c:pt>
                <c:pt idx="4192">
                  <c:v>4.2749999999999995</c:v>
                </c:pt>
                <c:pt idx="4193">
                  <c:v>4.2649999999999997</c:v>
                </c:pt>
                <c:pt idx="4194">
                  <c:v>4.2749999999999995</c:v>
                </c:pt>
                <c:pt idx="4195">
                  <c:v>4.2749999999999995</c:v>
                </c:pt>
                <c:pt idx="4196">
                  <c:v>4.2699999999999996</c:v>
                </c:pt>
                <c:pt idx="4197">
                  <c:v>4.2699999999999996</c:v>
                </c:pt>
                <c:pt idx="4198">
                  <c:v>4.2749999999999995</c:v>
                </c:pt>
                <c:pt idx="4199">
                  <c:v>4.2799999999999994</c:v>
                </c:pt>
                <c:pt idx="4200">
                  <c:v>4.2749999999999995</c:v>
                </c:pt>
                <c:pt idx="4201">
                  <c:v>4.2799999999999994</c:v>
                </c:pt>
                <c:pt idx="4202">
                  <c:v>4.2749999999999995</c:v>
                </c:pt>
                <c:pt idx="4203">
                  <c:v>4.2749999999999995</c:v>
                </c:pt>
                <c:pt idx="4204">
                  <c:v>4.2749999999999995</c:v>
                </c:pt>
                <c:pt idx="4205">
                  <c:v>4.2699999999999996</c:v>
                </c:pt>
                <c:pt idx="4206">
                  <c:v>4.2749999999999995</c:v>
                </c:pt>
                <c:pt idx="4207">
                  <c:v>4.2699999999999996</c:v>
                </c:pt>
                <c:pt idx="4208">
                  <c:v>4.2749999999999995</c:v>
                </c:pt>
                <c:pt idx="4209">
                  <c:v>4.2749999999999995</c:v>
                </c:pt>
                <c:pt idx="4210">
                  <c:v>4.2749999999999995</c:v>
                </c:pt>
                <c:pt idx="4211">
                  <c:v>4.2799999999999994</c:v>
                </c:pt>
                <c:pt idx="4212">
                  <c:v>4.2749999999999995</c:v>
                </c:pt>
                <c:pt idx="4213">
                  <c:v>4.2749999999999995</c:v>
                </c:pt>
                <c:pt idx="4214">
                  <c:v>4.2799999999999994</c:v>
                </c:pt>
                <c:pt idx="4215">
                  <c:v>4.2699999999999996</c:v>
                </c:pt>
                <c:pt idx="4216">
                  <c:v>4.2850000000000001</c:v>
                </c:pt>
                <c:pt idx="4217">
                  <c:v>4.2799999999999994</c:v>
                </c:pt>
                <c:pt idx="4218">
                  <c:v>4.2699999999999996</c:v>
                </c:pt>
                <c:pt idx="4219">
                  <c:v>4.2749999999999995</c:v>
                </c:pt>
                <c:pt idx="4220">
                  <c:v>4.2799999999999994</c:v>
                </c:pt>
                <c:pt idx="4221">
                  <c:v>4.2749999999999995</c:v>
                </c:pt>
                <c:pt idx="4222">
                  <c:v>4.2799999999999994</c:v>
                </c:pt>
                <c:pt idx="4223">
                  <c:v>4.2749999999999995</c:v>
                </c:pt>
                <c:pt idx="4224">
                  <c:v>4.2749999999999995</c:v>
                </c:pt>
                <c:pt idx="4225">
                  <c:v>4.2799999999999994</c:v>
                </c:pt>
                <c:pt idx="4226">
                  <c:v>4.2799999999999994</c:v>
                </c:pt>
                <c:pt idx="4227">
                  <c:v>4.2749999999999995</c:v>
                </c:pt>
                <c:pt idx="4228">
                  <c:v>4.2799999999999994</c:v>
                </c:pt>
                <c:pt idx="4229">
                  <c:v>4.2799999999999994</c:v>
                </c:pt>
                <c:pt idx="4230">
                  <c:v>4.2749999999999995</c:v>
                </c:pt>
                <c:pt idx="4231">
                  <c:v>4.2849999999999993</c:v>
                </c:pt>
                <c:pt idx="4232">
                  <c:v>4.2799999999999994</c:v>
                </c:pt>
                <c:pt idx="4233">
                  <c:v>4.2799999999999994</c:v>
                </c:pt>
                <c:pt idx="4234">
                  <c:v>4.2799999999999994</c:v>
                </c:pt>
                <c:pt idx="4235">
                  <c:v>4.2849999999999993</c:v>
                </c:pt>
                <c:pt idx="4236">
                  <c:v>4.2849999999999993</c:v>
                </c:pt>
                <c:pt idx="4237">
                  <c:v>4.2849999999999993</c:v>
                </c:pt>
                <c:pt idx="4238">
                  <c:v>4.2799999999999994</c:v>
                </c:pt>
                <c:pt idx="4239">
                  <c:v>4.2849999999999993</c:v>
                </c:pt>
                <c:pt idx="4240">
                  <c:v>4.2899999999999991</c:v>
                </c:pt>
                <c:pt idx="4241">
                  <c:v>4.2749999999999995</c:v>
                </c:pt>
                <c:pt idx="4242">
                  <c:v>4.2849999999999993</c:v>
                </c:pt>
                <c:pt idx="4243">
                  <c:v>4.2899999999999991</c:v>
                </c:pt>
                <c:pt idx="4244">
                  <c:v>4.2849999999999993</c:v>
                </c:pt>
                <c:pt idx="4245">
                  <c:v>4.2849999999999993</c:v>
                </c:pt>
                <c:pt idx="4246">
                  <c:v>4.2899999999999991</c:v>
                </c:pt>
                <c:pt idx="4247">
                  <c:v>4.2899999999999991</c:v>
                </c:pt>
                <c:pt idx="4248">
                  <c:v>4.2899999999999991</c:v>
                </c:pt>
                <c:pt idx="4249">
                  <c:v>4.2849999999999993</c:v>
                </c:pt>
                <c:pt idx="4250">
                  <c:v>4.2899999999999991</c:v>
                </c:pt>
                <c:pt idx="4251">
                  <c:v>4.2899999999999991</c:v>
                </c:pt>
                <c:pt idx="4252">
                  <c:v>4.2849999999999993</c:v>
                </c:pt>
                <c:pt idx="4253">
                  <c:v>4.2799999999999994</c:v>
                </c:pt>
                <c:pt idx="4254">
                  <c:v>4.2899999999999991</c:v>
                </c:pt>
                <c:pt idx="4255">
                  <c:v>4.2949999999999999</c:v>
                </c:pt>
                <c:pt idx="4256">
                  <c:v>4.2849999999999993</c:v>
                </c:pt>
                <c:pt idx="4257">
                  <c:v>4.2899999999999991</c:v>
                </c:pt>
                <c:pt idx="4258">
                  <c:v>4.2949999999999999</c:v>
                </c:pt>
                <c:pt idx="4259">
                  <c:v>4.29</c:v>
                </c:pt>
                <c:pt idx="4260">
                  <c:v>4.2899999999999991</c:v>
                </c:pt>
                <c:pt idx="4261">
                  <c:v>4.3</c:v>
                </c:pt>
                <c:pt idx="4262">
                  <c:v>4.2949999999999999</c:v>
                </c:pt>
                <c:pt idx="4263">
                  <c:v>4.2949999999999999</c:v>
                </c:pt>
                <c:pt idx="4264">
                  <c:v>4.2899999999999991</c:v>
                </c:pt>
                <c:pt idx="4265">
                  <c:v>4.2949999999999999</c:v>
                </c:pt>
                <c:pt idx="4266">
                  <c:v>4.3000000000000007</c:v>
                </c:pt>
                <c:pt idx="4267">
                  <c:v>4.3100000000000005</c:v>
                </c:pt>
                <c:pt idx="4268">
                  <c:v>4.2949999999999999</c:v>
                </c:pt>
                <c:pt idx="4269">
                  <c:v>4.2899999999999991</c:v>
                </c:pt>
                <c:pt idx="4270">
                  <c:v>4.3000000000000007</c:v>
                </c:pt>
                <c:pt idx="4271">
                  <c:v>4.3000000000000007</c:v>
                </c:pt>
                <c:pt idx="4272">
                  <c:v>4.2949999999999999</c:v>
                </c:pt>
                <c:pt idx="4273">
                  <c:v>4.3000000000000007</c:v>
                </c:pt>
                <c:pt idx="4274">
                  <c:v>4.3000000000000007</c:v>
                </c:pt>
                <c:pt idx="4275">
                  <c:v>4.2949999999999999</c:v>
                </c:pt>
                <c:pt idx="4276">
                  <c:v>4.3000000000000007</c:v>
                </c:pt>
                <c:pt idx="4277">
                  <c:v>4.3000000000000007</c:v>
                </c:pt>
                <c:pt idx="4278">
                  <c:v>4.2899999999999991</c:v>
                </c:pt>
                <c:pt idx="4279">
                  <c:v>4.3000000000000007</c:v>
                </c:pt>
                <c:pt idx="4280">
                  <c:v>4.2949999999999999</c:v>
                </c:pt>
                <c:pt idx="4281">
                  <c:v>4.2949999999999999</c:v>
                </c:pt>
                <c:pt idx="4282">
                  <c:v>4.2949999999999999</c:v>
                </c:pt>
                <c:pt idx="4283">
                  <c:v>4.3050000000000006</c:v>
                </c:pt>
                <c:pt idx="4284">
                  <c:v>4.3000000000000007</c:v>
                </c:pt>
                <c:pt idx="4285">
                  <c:v>4.3000000000000007</c:v>
                </c:pt>
                <c:pt idx="4286">
                  <c:v>4.3000000000000007</c:v>
                </c:pt>
                <c:pt idx="4287">
                  <c:v>4.3</c:v>
                </c:pt>
                <c:pt idx="4288">
                  <c:v>4.3000000000000007</c:v>
                </c:pt>
                <c:pt idx="4289">
                  <c:v>4.2949999999999999</c:v>
                </c:pt>
                <c:pt idx="4290">
                  <c:v>4.29</c:v>
                </c:pt>
                <c:pt idx="4291">
                  <c:v>4.3000000000000007</c:v>
                </c:pt>
                <c:pt idx="4292">
                  <c:v>4.3000000000000007</c:v>
                </c:pt>
                <c:pt idx="4293">
                  <c:v>4.3000000000000007</c:v>
                </c:pt>
                <c:pt idx="4294">
                  <c:v>4.3050000000000006</c:v>
                </c:pt>
                <c:pt idx="4295">
                  <c:v>4.3050000000000006</c:v>
                </c:pt>
                <c:pt idx="4296">
                  <c:v>4.3050000000000006</c:v>
                </c:pt>
                <c:pt idx="4297">
                  <c:v>4.3100000000000005</c:v>
                </c:pt>
                <c:pt idx="4298">
                  <c:v>4.3000000000000007</c:v>
                </c:pt>
                <c:pt idx="4299">
                  <c:v>4.3050000000000006</c:v>
                </c:pt>
                <c:pt idx="4300">
                  <c:v>4.3050000000000006</c:v>
                </c:pt>
                <c:pt idx="4301">
                  <c:v>4.3050000000000006</c:v>
                </c:pt>
                <c:pt idx="4302">
                  <c:v>4.3050000000000006</c:v>
                </c:pt>
                <c:pt idx="4303">
                  <c:v>4.3050000000000006</c:v>
                </c:pt>
                <c:pt idx="4304">
                  <c:v>4.3100000000000005</c:v>
                </c:pt>
                <c:pt idx="4305">
                  <c:v>4.3050000000000006</c:v>
                </c:pt>
                <c:pt idx="4306">
                  <c:v>4.3100000000000005</c:v>
                </c:pt>
                <c:pt idx="4307">
                  <c:v>4.3050000000000006</c:v>
                </c:pt>
                <c:pt idx="4308">
                  <c:v>4.3050000000000006</c:v>
                </c:pt>
                <c:pt idx="4309">
                  <c:v>4.3150000000000004</c:v>
                </c:pt>
                <c:pt idx="4310">
                  <c:v>4.3100000000000005</c:v>
                </c:pt>
                <c:pt idx="4311">
                  <c:v>4.3100000000000005</c:v>
                </c:pt>
                <c:pt idx="4312">
                  <c:v>4.3050000000000006</c:v>
                </c:pt>
                <c:pt idx="4313">
                  <c:v>4.3100000000000005</c:v>
                </c:pt>
                <c:pt idx="4314">
                  <c:v>4.3050000000000006</c:v>
                </c:pt>
                <c:pt idx="4315">
                  <c:v>4.3150000000000004</c:v>
                </c:pt>
                <c:pt idx="4316">
                  <c:v>4.3100000000000005</c:v>
                </c:pt>
                <c:pt idx="4317">
                  <c:v>4.3050000000000006</c:v>
                </c:pt>
                <c:pt idx="4318">
                  <c:v>4.3150000000000004</c:v>
                </c:pt>
                <c:pt idx="4319">
                  <c:v>4.3100000000000005</c:v>
                </c:pt>
                <c:pt idx="4320">
                  <c:v>4.3100000000000005</c:v>
                </c:pt>
                <c:pt idx="4321">
                  <c:v>4.3100000000000005</c:v>
                </c:pt>
                <c:pt idx="4322">
                  <c:v>4.3150000000000004</c:v>
                </c:pt>
                <c:pt idx="4323">
                  <c:v>4.3100000000000005</c:v>
                </c:pt>
                <c:pt idx="4324">
                  <c:v>4.3100000000000005</c:v>
                </c:pt>
                <c:pt idx="4325">
                  <c:v>4.3100000000000005</c:v>
                </c:pt>
                <c:pt idx="4326">
                  <c:v>4.32</c:v>
                </c:pt>
                <c:pt idx="4327">
                  <c:v>4.3150000000000004</c:v>
                </c:pt>
                <c:pt idx="4328">
                  <c:v>4.3150000000000004</c:v>
                </c:pt>
                <c:pt idx="4329">
                  <c:v>4.32</c:v>
                </c:pt>
                <c:pt idx="4330">
                  <c:v>4.3150000000000004</c:v>
                </c:pt>
                <c:pt idx="4331">
                  <c:v>4.3150000000000004</c:v>
                </c:pt>
                <c:pt idx="4332">
                  <c:v>4.3150000000000004</c:v>
                </c:pt>
                <c:pt idx="4333">
                  <c:v>4.3150000000000004</c:v>
                </c:pt>
                <c:pt idx="4334">
                  <c:v>4.32</c:v>
                </c:pt>
                <c:pt idx="4335">
                  <c:v>4.32</c:v>
                </c:pt>
                <c:pt idx="4336">
                  <c:v>4.3100000000000005</c:v>
                </c:pt>
                <c:pt idx="4337">
                  <c:v>4.32</c:v>
                </c:pt>
                <c:pt idx="4338">
                  <c:v>4.3150000000000004</c:v>
                </c:pt>
                <c:pt idx="4339">
                  <c:v>4.3150000000000004</c:v>
                </c:pt>
                <c:pt idx="4340">
                  <c:v>4.3250000000000002</c:v>
                </c:pt>
                <c:pt idx="4341">
                  <c:v>4.3150000000000004</c:v>
                </c:pt>
                <c:pt idx="4342">
                  <c:v>4.3250000000000002</c:v>
                </c:pt>
                <c:pt idx="4343">
                  <c:v>4.32</c:v>
                </c:pt>
                <c:pt idx="4344">
                  <c:v>4.3250000000000002</c:v>
                </c:pt>
                <c:pt idx="4345">
                  <c:v>4.3250000000000002</c:v>
                </c:pt>
                <c:pt idx="4346">
                  <c:v>4.32</c:v>
                </c:pt>
                <c:pt idx="4347">
                  <c:v>4.3100000000000005</c:v>
                </c:pt>
                <c:pt idx="4348">
                  <c:v>4.32</c:v>
                </c:pt>
                <c:pt idx="4349">
                  <c:v>4.3150000000000004</c:v>
                </c:pt>
                <c:pt idx="4350">
                  <c:v>4.32</c:v>
                </c:pt>
                <c:pt idx="4351">
                  <c:v>4.32</c:v>
                </c:pt>
                <c:pt idx="4352">
                  <c:v>4.3250000000000002</c:v>
                </c:pt>
                <c:pt idx="4353">
                  <c:v>4.3250000000000002</c:v>
                </c:pt>
                <c:pt idx="4354">
                  <c:v>4.32</c:v>
                </c:pt>
                <c:pt idx="4355">
                  <c:v>4.3250000000000002</c:v>
                </c:pt>
                <c:pt idx="4356">
                  <c:v>4.3250000000000002</c:v>
                </c:pt>
                <c:pt idx="4357">
                  <c:v>4.33</c:v>
                </c:pt>
                <c:pt idx="4358">
                  <c:v>4.33</c:v>
                </c:pt>
                <c:pt idx="4359">
                  <c:v>4.32</c:v>
                </c:pt>
                <c:pt idx="4360">
                  <c:v>4.32</c:v>
                </c:pt>
                <c:pt idx="4361">
                  <c:v>4.3250000000000002</c:v>
                </c:pt>
                <c:pt idx="4362">
                  <c:v>4.3250000000000002</c:v>
                </c:pt>
                <c:pt idx="4363">
                  <c:v>4.3150000000000004</c:v>
                </c:pt>
                <c:pt idx="4364">
                  <c:v>4.32</c:v>
                </c:pt>
                <c:pt idx="4365">
                  <c:v>4.33</c:v>
                </c:pt>
                <c:pt idx="4366">
                  <c:v>4.3250000000000002</c:v>
                </c:pt>
                <c:pt idx="4367">
                  <c:v>4.3250000000000002</c:v>
                </c:pt>
                <c:pt idx="4368">
                  <c:v>4.3250000000000002</c:v>
                </c:pt>
                <c:pt idx="4369">
                  <c:v>4.3250000000000002</c:v>
                </c:pt>
                <c:pt idx="4370">
                  <c:v>4.33</c:v>
                </c:pt>
                <c:pt idx="4371">
                  <c:v>4.33</c:v>
                </c:pt>
                <c:pt idx="4372">
                  <c:v>4.3250000000000002</c:v>
                </c:pt>
                <c:pt idx="4373">
                  <c:v>4.32</c:v>
                </c:pt>
                <c:pt idx="4374">
                  <c:v>4.33</c:v>
                </c:pt>
                <c:pt idx="4375">
                  <c:v>4.3250000000000002</c:v>
                </c:pt>
                <c:pt idx="4376">
                  <c:v>4.33</c:v>
                </c:pt>
                <c:pt idx="4377">
                  <c:v>4.33</c:v>
                </c:pt>
                <c:pt idx="4378">
                  <c:v>4.335</c:v>
                </c:pt>
                <c:pt idx="4379">
                  <c:v>4.335</c:v>
                </c:pt>
                <c:pt idx="4380">
                  <c:v>4.34</c:v>
                </c:pt>
                <c:pt idx="4381">
                  <c:v>4.335</c:v>
                </c:pt>
                <c:pt idx="4382">
                  <c:v>4.33</c:v>
                </c:pt>
                <c:pt idx="4383">
                  <c:v>4.335</c:v>
                </c:pt>
                <c:pt idx="4384">
                  <c:v>4.335</c:v>
                </c:pt>
                <c:pt idx="4385">
                  <c:v>4.335</c:v>
                </c:pt>
                <c:pt idx="4386">
                  <c:v>4.335</c:v>
                </c:pt>
                <c:pt idx="4387">
                  <c:v>4.335</c:v>
                </c:pt>
                <c:pt idx="4388">
                  <c:v>4.34</c:v>
                </c:pt>
                <c:pt idx="4389">
                  <c:v>4.335</c:v>
                </c:pt>
                <c:pt idx="4390">
                  <c:v>4.3449999999999998</c:v>
                </c:pt>
                <c:pt idx="4391">
                  <c:v>4.34</c:v>
                </c:pt>
                <c:pt idx="4392">
                  <c:v>4.335</c:v>
                </c:pt>
                <c:pt idx="4393">
                  <c:v>4.34</c:v>
                </c:pt>
                <c:pt idx="4394">
                  <c:v>4.34</c:v>
                </c:pt>
                <c:pt idx="4395">
                  <c:v>4.33</c:v>
                </c:pt>
                <c:pt idx="4396">
                  <c:v>4.335</c:v>
                </c:pt>
                <c:pt idx="4397">
                  <c:v>4.335</c:v>
                </c:pt>
                <c:pt idx="4398">
                  <c:v>4.335</c:v>
                </c:pt>
                <c:pt idx="4399">
                  <c:v>4.34</c:v>
                </c:pt>
                <c:pt idx="4400">
                  <c:v>4.34</c:v>
                </c:pt>
                <c:pt idx="4401">
                  <c:v>4.34</c:v>
                </c:pt>
                <c:pt idx="4402">
                  <c:v>4.34</c:v>
                </c:pt>
                <c:pt idx="4403">
                  <c:v>4.3499999999999996</c:v>
                </c:pt>
                <c:pt idx="4404">
                  <c:v>4.3449999999999998</c:v>
                </c:pt>
                <c:pt idx="4405">
                  <c:v>4.3449999999999998</c:v>
                </c:pt>
                <c:pt idx="4406">
                  <c:v>4.34</c:v>
                </c:pt>
                <c:pt idx="4407">
                  <c:v>4.34</c:v>
                </c:pt>
                <c:pt idx="4408">
                  <c:v>4.3499999999999996</c:v>
                </c:pt>
                <c:pt idx="4409">
                  <c:v>4.34</c:v>
                </c:pt>
                <c:pt idx="4410">
                  <c:v>4.34</c:v>
                </c:pt>
                <c:pt idx="4411">
                  <c:v>4.34</c:v>
                </c:pt>
                <c:pt idx="4412">
                  <c:v>4.3449999999999998</c:v>
                </c:pt>
                <c:pt idx="4413">
                  <c:v>4.34</c:v>
                </c:pt>
                <c:pt idx="4414">
                  <c:v>4.3449999999999998</c:v>
                </c:pt>
                <c:pt idx="4415">
                  <c:v>4.3449999999999998</c:v>
                </c:pt>
                <c:pt idx="4416">
                  <c:v>4.3499999999999996</c:v>
                </c:pt>
                <c:pt idx="4417">
                  <c:v>4.34</c:v>
                </c:pt>
                <c:pt idx="4418">
                  <c:v>4.34</c:v>
                </c:pt>
                <c:pt idx="4419">
                  <c:v>4.34</c:v>
                </c:pt>
                <c:pt idx="4420">
                  <c:v>4.3549999999999995</c:v>
                </c:pt>
                <c:pt idx="4421">
                  <c:v>4.34</c:v>
                </c:pt>
                <c:pt idx="4422">
                  <c:v>4.335</c:v>
                </c:pt>
                <c:pt idx="4423">
                  <c:v>4.34</c:v>
                </c:pt>
                <c:pt idx="4424">
                  <c:v>4.3449999999999998</c:v>
                </c:pt>
                <c:pt idx="4425">
                  <c:v>4.335</c:v>
                </c:pt>
                <c:pt idx="4426">
                  <c:v>4.34</c:v>
                </c:pt>
                <c:pt idx="4427">
                  <c:v>4.3499999999999996</c:v>
                </c:pt>
                <c:pt idx="4428">
                  <c:v>4.3449999999999998</c:v>
                </c:pt>
                <c:pt idx="4429">
                  <c:v>4.34</c:v>
                </c:pt>
                <c:pt idx="4430">
                  <c:v>4.3449999999999998</c:v>
                </c:pt>
                <c:pt idx="4431">
                  <c:v>4.3449999999999998</c:v>
                </c:pt>
                <c:pt idx="4432">
                  <c:v>4.3499999999999996</c:v>
                </c:pt>
                <c:pt idx="4433">
                  <c:v>4.3449999999999998</c:v>
                </c:pt>
                <c:pt idx="4434">
                  <c:v>4.3499999999999996</c:v>
                </c:pt>
                <c:pt idx="4435">
                  <c:v>4.34</c:v>
                </c:pt>
                <c:pt idx="4436">
                  <c:v>4.3499999999999996</c:v>
                </c:pt>
                <c:pt idx="4437">
                  <c:v>4.3499999999999996</c:v>
                </c:pt>
                <c:pt idx="4438">
                  <c:v>4.3499999999999996</c:v>
                </c:pt>
                <c:pt idx="4439">
                  <c:v>4.3499999999999996</c:v>
                </c:pt>
                <c:pt idx="4440">
                  <c:v>4.3499999999999996</c:v>
                </c:pt>
                <c:pt idx="4441">
                  <c:v>4.3499999999999996</c:v>
                </c:pt>
                <c:pt idx="4442">
                  <c:v>4.34</c:v>
                </c:pt>
                <c:pt idx="4443">
                  <c:v>4.3449999999999998</c:v>
                </c:pt>
                <c:pt idx="4444">
                  <c:v>4.3549999999999995</c:v>
                </c:pt>
                <c:pt idx="4445">
                  <c:v>4.3449999999999998</c:v>
                </c:pt>
                <c:pt idx="4446">
                  <c:v>4.3499999999999996</c:v>
                </c:pt>
                <c:pt idx="4447">
                  <c:v>4.3499999999999996</c:v>
                </c:pt>
                <c:pt idx="4448">
                  <c:v>4.3549999999999995</c:v>
                </c:pt>
                <c:pt idx="4449">
                  <c:v>4.3549999999999995</c:v>
                </c:pt>
                <c:pt idx="4450">
                  <c:v>4.3549999999999995</c:v>
                </c:pt>
                <c:pt idx="4451">
                  <c:v>4.3549999999999995</c:v>
                </c:pt>
                <c:pt idx="4452">
                  <c:v>4.3549999999999995</c:v>
                </c:pt>
                <c:pt idx="4453">
                  <c:v>4.3549999999999995</c:v>
                </c:pt>
                <c:pt idx="4454">
                  <c:v>4.3549999999999995</c:v>
                </c:pt>
                <c:pt idx="4455">
                  <c:v>4.3549999999999995</c:v>
                </c:pt>
                <c:pt idx="4456">
                  <c:v>4.3449999999999998</c:v>
                </c:pt>
                <c:pt idx="4457">
                  <c:v>4.3549999999999995</c:v>
                </c:pt>
                <c:pt idx="4458">
                  <c:v>4.3599999999999994</c:v>
                </c:pt>
                <c:pt idx="4459">
                  <c:v>4.3549999999999995</c:v>
                </c:pt>
                <c:pt idx="4460">
                  <c:v>4.3599999999999994</c:v>
                </c:pt>
                <c:pt idx="4461">
                  <c:v>4.3549999999999995</c:v>
                </c:pt>
                <c:pt idx="4462">
                  <c:v>4.3599999999999994</c:v>
                </c:pt>
                <c:pt idx="4463">
                  <c:v>4.3649999999999993</c:v>
                </c:pt>
                <c:pt idx="4464">
                  <c:v>4.3649999999999993</c:v>
                </c:pt>
                <c:pt idx="4465">
                  <c:v>4.3599999999999994</c:v>
                </c:pt>
                <c:pt idx="4466">
                  <c:v>4.3599999999999994</c:v>
                </c:pt>
                <c:pt idx="4467">
                  <c:v>4.3549999999999995</c:v>
                </c:pt>
                <c:pt idx="4468">
                  <c:v>4.3549999999999995</c:v>
                </c:pt>
                <c:pt idx="4469">
                  <c:v>4.3599999999999994</c:v>
                </c:pt>
                <c:pt idx="4470">
                  <c:v>4.3549999999999995</c:v>
                </c:pt>
                <c:pt idx="4471">
                  <c:v>4.3549999999999995</c:v>
                </c:pt>
                <c:pt idx="4472">
                  <c:v>4.3549999999999995</c:v>
                </c:pt>
                <c:pt idx="4473">
                  <c:v>4.3549999999999995</c:v>
                </c:pt>
                <c:pt idx="4474">
                  <c:v>4.3549999999999995</c:v>
                </c:pt>
                <c:pt idx="4475">
                  <c:v>4.3599999999999994</c:v>
                </c:pt>
                <c:pt idx="4476">
                  <c:v>4.3699999999999992</c:v>
                </c:pt>
                <c:pt idx="4477">
                  <c:v>4.3549999999999995</c:v>
                </c:pt>
                <c:pt idx="4478">
                  <c:v>4.3649999999999993</c:v>
                </c:pt>
                <c:pt idx="4479">
                  <c:v>4.38</c:v>
                </c:pt>
                <c:pt idx="4480">
                  <c:v>4.3549999999999995</c:v>
                </c:pt>
                <c:pt idx="4481">
                  <c:v>4.3649999999999993</c:v>
                </c:pt>
                <c:pt idx="4482">
                  <c:v>4.3499999999999996</c:v>
                </c:pt>
                <c:pt idx="4483">
                  <c:v>4.3599999999999994</c:v>
                </c:pt>
                <c:pt idx="4484">
                  <c:v>4.3649999999999993</c:v>
                </c:pt>
                <c:pt idx="4485">
                  <c:v>4.38</c:v>
                </c:pt>
                <c:pt idx="4486">
                  <c:v>4.3599999999999994</c:v>
                </c:pt>
                <c:pt idx="4487">
                  <c:v>4.3599999999999994</c:v>
                </c:pt>
                <c:pt idx="4488">
                  <c:v>4.3699999999999992</c:v>
                </c:pt>
                <c:pt idx="4489">
                  <c:v>4.375</c:v>
                </c:pt>
                <c:pt idx="4490">
                  <c:v>4.3749999999999991</c:v>
                </c:pt>
                <c:pt idx="4491">
                  <c:v>4.3699999999999992</c:v>
                </c:pt>
                <c:pt idx="4492">
                  <c:v>4.3649999999999993</c:v>
                </c:pt>
                <c:pt idx="4493">
                  <c:v>4.3699999999999992</c:v>
                </c:pt>
                <c:pt idx="4494">
                  <c:v>4.3649999999999993</c:v>
                </c:pt>
                <c:pt idx="4495">
                  <c:v>4.3649999999999993</c:v>
                </c:pt>
                <c:pt idx="4496">
                  <c:v>4.3749999999999991</c:v>
                </c:pt>
                <c:pt idx="4497">
                  <c:v>4.3699999999999992</c:v>
                </c:pt>
                <c:pt idx="4498">
                  <c:v>4.3749999999999991</c:v>
                </c:pt>
                <c:pt idx="4499">
                  <c:v>4.3699999999999992</c:v>
                </c:pt>
                <c:pt idx="4500">
                  <c:v>4.3749999999999991</c:v>
                </c:pt>
                <c:pt idx="4501">
                  <c:v>4.3749999999999991</c:v>
                </c:pt>
                <c:pt idx="4502">
                  <c:v>4.3749999999999991</c:v>
                </c:pt>
                <c:pt idx="4503">
                  <c:v>4.3749999999999991</c:v>
                </c:pt>
                <c:pt idx="4504">
                  <c:v>4.3699999999999992</c:v>
                </c:pt>
                <c:pt idx="4505">
                  <c:v>4.3749999999999991</c:v>
                </c:pt>
                <c:pt idx="4506">
                  <c:v>4.3749999999999991</c:v>
                </c:pt>
                <c:pt idx="4507">
                  <c:v>4.3599999999999994</c:v>
                </c:pt>
                <c:pt idx="4508">
                  <c:v>4.3649999999999993</c:v>
                </c:pt>
                <c:pt idx="4509">
                  <c:v>4.3749999999999991</c:v>
                </c:pt>
                <c:pt idx="4510">
                  <c:v>4.3749999999999991</c:v>
                </c:pt>
                <c:pt idx="4511">
                  <c:v>4.3749999999999991</c:v>
                </c:pt>
                <c:pt idx="4512">
                  <c:v>4.38</c:v>
                </c:pt>
                <c:pt idx="4513">
                  <c:v>4.38</c:v>
                </c:pt>
                <c:pt idx="4514">
                  <c:v>4.3749999999999991</c:v>
                </c:pt>
                <c:pt idx="4515">
                  <c:v>4.3749999999999991</c:v>
                </c:pt>
                <c:pt idx="4516">
                  <c:v>4.3749999999999991</c:v>
                </c:pt>
                <c:pt idx="4517">
                  <c:v>4.3699999999999992</c:v>
                </c:pt>
                <c:pt idx="4518">
                  <c:v>4.38</c:v>
                </c:pt>
                <c:pt idx="4519">
                  <c:v>4.375</c:v>
                </c:pt>
                <c:pt idx="4520">
                  <c:v>4.3749999999999991</c:v>
                </c:pt>
                <c:pt idx="4521">
                  <c:v>4.3749999999999991</c:v>
                </c:pt>
                <c:pt idx="4522">
                  <c:v>4.3849999999999998</c:v>
                </c:pt>
                <c:pt idx="4523">
                  <c:v>4.3849999999999998</c:v>
                </c:pt>
                <c:pt idx="4524">
                  <c:v>4.3850000000000007</c:v>
                </c:pt>
                <c:pt idx="4525">
                  <c:v>4.3749999999999991</c:v>
                </c:pt>
                <c:pt idx="4526">
                  <c:v>4.3850000000000007</c:v>
                </c:pt>
                <c:pt idx="4527">
                  <c:v>4.38</c:v>
                </c:pt>
                <c:pt idx="4528">
                  <c:v>4.3850000000000007</c:v>
                </c:pt>
                <c:pt idx="4529">
                  <c:v>4.3749999999999991</c:v>
                </c:pt>
                <c:pt idx="4530">
                  <c:v>4.38</c:v>
                </c:pt>
                <c:pt idx="4531">
                  <c:v>4.3749999999999991</c:v>
                </c:pt>
                <c:pt idx="4532">
                  <c:v>4.3749999999999991</c:v>
                </c:pt>
                <c:pt idx="4533">
                  <c:v>4.3849999999999998</c:v>
                </c:pt>
                <c:pt idx="4534">
                  <c:v>4.3850000000000007</c:v>
                </c:pt>
                <c:pt idx="4535">
                  <c:v>4.3850000000000007</c:v>
                </c:pt>
                <c:pt idx="4536">
                  <c:v>4.3900000000000006</c:v>
                </c:pt>
                <c:pt idx="4537">
                  <c:v>4.38</c:v>
                </c:pt>
                <c:pt idx="4538">
                  <c:v>4.3850000000000007</c:v>
                </c:pt>
                <c:pt idx="4539">
                  <c:v>4.3850000000000007</c:v>
                </c:pt>
                <c:pt idx="4540">
                  <c:v>4.3900000000000006</c:v>
                </c:pt>
                <c:pt idx="4541">
                  <c:v>4.3850000000000007</c:v>
                </c:pt>
                <c:pt idx="4542">
                  <c:v>4.3850000000000007</c:v>
                </c:pt>
                <c:pt idx="4543">
                  <c:v>4.3850000000000007</c:v>
                </c:pt>
                <c:pt idx="4544">
                  <c:v>4.38</c:v>
                </c:pt>
                <c:pt idx="4545">
                  <c:v>4.3950000000000005</c:v>
                </c:pt>
                <c:pt idx="4546">
                  <c:v>4.3850000000000007</c:v>
                </c:pt>
                <c:pt idx="4547">
                  <c:v>4.3950000000000005</c:v>
                </c:pt>
                <c:pt idx="4548">
                  <c:v>4.3850000000000007</c:v>
                </c:pt>
                <c:pt idx="4549">
                  <c:v>4.3900000000000006</c:v>
                </c:pt>
                <c:pt idx="4550">
                  <c:v>4.3950000000000005</c:v>
                </c:pt>
                <c:pt idx="4551">
                  <c:v>4.3950000000000005</c:v>
                </c:pt>
                <c:pt idx="4552">
                  <c:v>4.3850000000000007</c:v>
                </c:pt>
                <c:pt idx="4553">
                  <c:v>4.3850000000000007</c:v>
                </c:pt>
                <c:pt idx="4554">
                  <c:v>4.3850000000000007</c:v>
                </c:pt>
                <c:pt idx="4555">
                  <c:v>4.3950000000000005</c:v>
                </c:pt>
                <c:pt idx="4556">
                  <c:v>4.3850000000000007</c:v>
                </c:pt>
                <c:pt idx="4557">
                  <c:v>4.375</c:v>
                </c:pt>
                <c:pt idx="4558">
                  <c:v>4.3900000000000006</c:v>
                </c:pt>
                <c:pt idx="4559">
                  <c:v>4.3849999999999998</c:v>
                </c:pt>
                <c:pt idx="4560">
                  <c:v>4.3900000000000006</c:v>
                </c:pt>
                <c:pt idx="4561">
                  <c:v>4.3850000000000007</c:v>
                </c:pt>
                <c:pt idx="4562">
                  <c:v>4.3900000000000006</c:v>
                </c:pt>
                <c:pt idx="4563">
                  <c:v>4.3850000000000007</c:v>
                </c:pt>
                <c:pt idx="4564">
                  <c:v>4.3900000000000006</c:v>
                </c:pt>
                <c:pt idx="4565">
                  <c:v>4.3850000000000007</c:v>
                </c:pt>
                <c:pt idx="4566">
                  <c:v>4.3900000000000006</c:v>
                </c:pt>
                <c:pt idx="4567">
                  <c:v>4.3900000000000006</c:v>
                </c:pt>
                <c:pt idx="4568">
                  <c:v>4.3900000000000006</c:v>
                </c:pt>
                <c:pt idx="4569">
                  <c:v>4.3950000000000005</c:v>
                </c:pt>
                <c:pt idx="4570">
                  <c:v>4.3899999999999997</c:v>
                </c:pt>
                <c:pt idx="4571">
                  <c:v>4.3900000000000006</c:v>
                </c:pt>
                <c:pt idx="4572">
                  <c:v>4.4000000000000004</c:v>
                </c:pt>
                <c:pt idx="4573">
                  <c:v>4.3950000000000005</c:v>
                </c:pt>
                <c:pt idx="4574">
                  <c:v>4.3900000000000006</c:v>
                </c:pt>
                <c:pt idx="4575">
                  <c:v>4.3950000000000005</c:v>
                </c:pt>
                <c:pt idx="4576">
                  <c:v>4.3900000000000006</c:v>
                </c:pt>
                <c:pt idx="4577">
                  <c:v>4.3900000000000006</c:v>
                </c:pt>
                <c:pt idx="4578">
                  <c:v>4.3900000000000006</c:v>
                </c:pt>
                <c:pt idx="4579">
                  <c:v>4.3900000000000006</c:v>
                </c:pt>
                <c:pt idx="4580">
                  <c:v>4.3900000000000006</c:v>
                </c:pt>
                <c:pt idx="4581">
                  <c:v>4.3950000000000005</c:v>
                </c:pt>
                <c:pt idx="4582">
                  <c:v>4.4000000000000004</c:v>
                </c:pt>
                <c:pt idx="4583">
                  <c:v>4.3950000000000005</c:v>
                </c:pt>
                <c:pt idx="4584">
                  <c:v>4.3950000000000005</c:v>
                </c:pt>
                <c:pt idx="4585">
                  <c:v>4.3950000000000005</c:v>
                </c:pt>
                <c:pt idx="4586">
                  <c:v>4.4050000000000002</c:v>
                </c:pt>
                <c:pt idx="4587">
                  <c:v>4.4050000000000002</c:v>
                </c:pt>
                <c:pt idx="4588">
                  <c:v>4.3950000000000005</c:v>
                </c:pt>
                <c:pt idx="4589">
                  <c:v>4.4000000000000004</c:v>
                </c:pt>
                <c:pt idx="4590">
                  <c:v>4.3950000000000005</c:v>
                </c:pt>
                <c:pt idx="4591">
                  <c:v>4.3899999999999997</c:v>
                </c:pt>
                <c:pt idx="4592">
                  <c:v>4.3900000000000006</c:v>
                </c:pt>
                <c:pt idx="4593">
                  <c:v>4.4050000000000002</c:v>
                </c:pt>
                <c:pt idx="4594">
                  <c:v>4.4050000000000002</c:v>
                </c:pt>
                <c:pt idx="4595">
                  <c:v>4.4000000000000004</c:v>
                </c:pt>
                <c:pt idx="4596">
                  <c:v>4.4000000000000004</c:v>
                </c:pt>
                <c:pt idx="4597">
                  <c:v>4.4000000000000004</c:v>
                </c:pt>
                <c:pt idx="4598">
                  <c:v>4.3950000000000005</c:v>
                </c:pt>
                <c:pt idx="4599">
                  <c:v>4.4050000000000002</c:v>
                </c:pt>
                <c:pt idx="4600">
                  <c:v>4.4000000000000004</c:v>
                </c:pt>
                <c:pt idx="4601">
                  <c:v>4.4050000000000002</c:v>
                </c:pt>
                <c:pt idx="4602">
                  <c:v>4.4050000000000002</c:v>
                </c:pt>
                <c:pt idx="4603">
                  <c:v>4.4000000000000004</c:v>
                </c:pt>
                <c:pt idx="4604">
                  <c:v>4.4050000000000002</c:v>
                </c:pt>
                <c:pt idx="4605">
                  <c:v>4.41</c:v>
                </c:pt>
                <c:pt idx="4606">
                  <c:v>4.4050000000000002</c:v>
                </c:pt>
                <c:pt idx="4607">
                  <c:v>4.4000000000000004</c:v>
                </c:pt>
                <c:pt idx="4608">
                  <c:v>4.4050000000000002</c:v>
                </c:pt>
                <c:pt idx="4609">
                  <c:v>4.4050000000000002</c:v>
                </c:pt>
                <c:pt idx="4610">
                  <c:v>4.3950000000000005</c:v>
                </c:pt>
                <c:pt idx="4611">
                  <c:v>4.4050000000000002</c:v>
                </c:pt>
                <c:pt idx="4612">
                  <c:v>4.4050000000000002</c:v>
                </c:pt>
                <c:pt idx="4613">
                  <c:v>4.4050000000000002</c:v>
                </c:pt>
                <c:pt idx="4614">
                  <c:v>4.3950000000000005</c:v>
                </c:pt>
                <c:pt idx="4615">
                  <c:v>4.4000000000000004</c:v>
                </c:pt>
                <c:pt idx="4616">
                  <c:v>4.4050000000000002</c:v>
                </c:pt>
                <c:pt idx="4617">
                  <c:v>4.41</c:v>
                </c:pt>
                <c:pt idx="4618">
                  <c:v>4.4050000000000002</c:v>
                </c:pt>
                <c:pt idx="4619">
                  <c:v>4.41</c:v>
                </c:pt>
                <c:pt idx="4620">
                  <c:v>4.4050000000000002</c:v>
                </c:pt>
                <c:pt idx="4621">
                  <c:v>4.4000000000000004</c:v>
                </c:pt>
                <c:pt idx="4622">
                  <c:v>4.415</c:v>
                </c:pt>
                <c:pt idx="4623">
                  <c:v>4.4050000000000002</c:v>
                </c:pt>
                <c:pt idx="4624">
                  <c:v>4.41</c:v>
                </c:pt>
                <c:pt idx="4625">
                  <c:v>4.41</c:v>
                </c:pt>
                <c:pt idx="4626">
                  <c:v>4.41</c:v>
                </c:pt>
                <c:pt idx="4627">
                  <c:v>4.4050000000000002</c:v>
                </c:pt>
                <c:pt idx="4628">
                  <c:v>4.41</c:v>
                </c:pt>
                <c:pt idx="4629">
                  <c:v>4.41</c:v>
                </c:pt>
                <c:pt idx="4630">
                  <c:v>4.41</c:v>
                </c:pt>
                <c:pt idx="4631">
                  <c:v>4.41</c:v>
                </c:pt>
                <c:pt idx="4632">
                  <c:v>4.415</c:v>
                </c:pt>
                <c:pt idx="4633">
                  <c:v>4.41</c:v>
                </c:pt>
                <c:pt idx="4634">
                  <c:v>4.415</c:v>
                </c:pt>
                <c:pt idx="4635">
                  <c:v>4.41</c:v>
                </c:pt>
                <c:pt idx="4636">
                  <c:v>4.41</c:v>
                </c:pt>
                <c:pt idx="4637">
                  <c:v>4.415</c:v>
                </c:pt>
                <c:pt idx="4638">
                  <c:v>4.4000000000000004</c:v>
                </c:pt>
                <c:pt idx="4639">
                  <c:v>4.415</c:v>
                </c:pt>
                <c:pt idx="4640">
                  <c:v>4.415</c:v>
                </c:pt>
                <c:pt idx="4641">
                  <c:v>4.42</c:v>
                </c:pt>
                <c:pt idx="4642">
                  <c:v>4.42</c:v>
                </c:pt>
                <c:pt idx="4643">
                  <c:v>4.41</c:v>
                </c:pt>
                <c:pt idx="4644">
                  <c:v>4.415</c:v>
                </c:pt>
                <c:pt idx="4645">
                  <c:v>4.4249999999999998</c:v>
                </c:pt>
                <c:pt idx="4646">
                  <c:v>4.42</c:v>
                </c:pt>
                <c:pt idx="4647">
                  <c:v>4.415</c:v>
                </c:pt>
                <c:pt idx="4648">
                  <c:v>4.415</c:v>
                </c:pt>
                <c:pt idx="4649">
                  <c:v>4.42</c:v>
                </c:pt>
                <c:pt idx="4650">
                  <c:v>4.41</c:v>
                </c:pt>
                <c:pt idx="4651">
                  <c:v>4.4000000000000004</c:v>
                </c:pt>
                <c:pt idx="4652">
                  <c:v>4.42</c:v>
                </c:pt>
                <c:pt idx="4653">
                  <c:v>4.4249999999999998</c:v>
                </c:pt>
                <c:pt idx="4654">
                  <c:v>4.4249999999999998</c:v>
                </c:pt>
                <c:pt idx="4655">
                  <c:v>4.43</c:v>
                </c:pt>
                <c:pt idx="4656">
                  <c:v>4.4249999999999998</c:v>
                </c:pt>
                <c:pt idx="4657">
                  <c:v>4.43</c:v>
                </c:pt>
                <c:pt idx="4658">
                  <c:v>4.43</c:v>
                </c:pt>
                <c:pt idx="4659">
                  <c:v>4.415</c:v>
                </c:pt>
                <c:pt idx="4660">
                  <c:v>4.42</c:v>
                </c:pt>
                <c:pt idx="4661">
                  <c:v>4.42</c:v>
                </c:pt>
                <c:pt idx="4662">
                  <c:v>4.42</c:v>
                </c:pt>
                <c:pt idx="4663">
                  <c:v>4.4249999999999998</c:v>
                </c:pt>
                <c:pt idx="4664">
                  <c:v>4.4249999999999998</c:v>
                </c:pt>
                <c:pt idx="4665">
                  <c:v>4.43</c:v>
                </c:pt>
                <c:pt idx="4666">
                  <c:v>4.42</c:v>
                </c:pt>
                <c:pt idx="4667">
                  <c:v>4.43</c:v>
                </c:pt>
                <c:pt idx="4668">
                  <c:v>4.4249999999999998</c:v>
                </c:pt>
                <c:pt idx="4669">
                  <c:v>4.4249999999999998</c:v>
                </c:pt>
                <c:pt idx="4670">
                  <c:v>4.42</c:v>
                </c:pt>
                <c:pt idx="4671">
                  <c:v>4.42</c:v>
                </c:pt>
                <c:pt idx="4672">
                  <c:v>4.4249999999999998</c:v>
                </c:pt>
                <c:pt idx="4673">
                  <c:v>4.4249999999999998</c:v>
                </c:pt>
                <c:pt idx="4674">
                  <c:v>4.4249999999999998</c:v>
                </c:pt>
                <c:pt idx="4675">
                  <c:v>4.43</c:v>
                </c:pt>
                <c:pt idx="4676">
                  <c:v>4.4249999999999998</c:v>
                </c:pt>
                <c:pt idx="4677">
                  <c:v>4.4249999999999998</c:v>
                </c:pt>
                <c:pt idx="4678">
                  <c:v>4.42</c:v>
                </c:pt>
                <c:pt idx="4679">
                  <c:v>4.43</c:v>
                </c:pt>
                <c:pt idx="4680">
                  <c:v>4.4249999999999998</c:v>
                </c:pt>
                <c:pt idx="4681">
                  <c:v>4.43</c:v>
                </c:pt>
                <c:pt idx="4682">
                  <c:v>4.4249999999999998</c:v>
                </c:pt>
                <c:pt idx="4683">
                  <c:v>4.4249999999999998</c:v>
                </c:pt>
                <c:pt idx="4684">
                  <c:v>4.4249999999999998</c:v>
                </c:pt>
                <c:pt idx="4685">
                  <c:v>4.4249999999999998</c:v>
                </c:pt>
                <c:pt idx="4686">
                  <c:v>4.4349999999999996</c:v>
                </c:pt>
                <c:pt idx="4687">
                  <c:v>4.4249999999999998</c:v>
                </c:pt>
                <c:pt idx="4688">
                  <c:v>4.43</c:v>
                </c:pt>
                <c:pt idx="4689">
                  <c:v>4.4249999999999998</c:v>
                </c:pt>
                <c:pt idx="4690">
                  <c:v>4.43</c:v>
                </c:pt>
                <c:pt idx="4691">
                  <c:v>4.43</c:v>
                </c:pt>
                <c:pt idx="4692">
                  <c:v>4.4349999999999996</c:v>
                </c:pt>
                <c:pt idx="4693">
                  <c:v>4.43</c:v>
                </c:pt>
                <c:pt idx="4694">
                  <c:v>4.43</c:v>
                </c:pt>
                <c:pt idx="4695">
                  <c:v>4.43</c:v>
                </c:pt>
                <c:pt idx="4696">
                  <c:v>4.43</c:v>
                </c:pt>
                <c:pt idx="4697">
                  <c:v>4.4349999999999996</c:v>
                </c:pt>
                <c:pt idx="4698">
                  <c:v>4.43</c:v>
                </c:pt>
                <c:pt idx="4699">
                  <c:v>4.43</c:v>
                </c:pt>
                <c:pt idx="4700">
                  <c:v>4.4249999999999998</c:v>
                </c:pt>
                <c:pt idx="4701">
                  <c:v>4.43</c:v>
                </c:pt>
                <c:pt idx="4702">
                  <c:v>4.43</c:v>
                </c:pt>
                <c:pt idx="4703">
                  <c:v>4.4349999999999996</c:v>
                </c:pt>
                <c:pt idx="4704">
                  <c:v>4.4399999999999995</c:v>
                </c:pt>
                <c:pt idx="4705">
                  <c:v>4.4349999999999996</c:v>
                </c:pt>
                <c:pt idx="4706">
                  <c:v>4.4349999999999996</c:v>
                </c:pt>
                <c:pt idx="4707">
                  <c:v>4.4449999999999994</c:v>
                </c:pt>
                <c:pt idx="4708">
                  <c:v>4.4349999999999996</c:v>
                </c:pt>
                <c:pt idx="4709">
                  <c:v>4.4349999999999996</c:v>
                </c:pt>
                <c:pt idx="4710">
                  <c:v>4.4349999999999996</c:v>
                </c:pt>
                <c:pt idx="4711">
                  <c:v>4.43</c:v>
                </c:pt>
                <c:pt idx="4712">
                  <c:v>4.43</c:v>
                </c:pt>
                <c:pt idx="4713">
                  <c:v>4.4449999999999994</c:v>
                </c:pt>
                <c:pt idx="4714">
                  <c:v>4.4399999999999995</c:v>
                </c:pt>
                <c:pt idx="4715">
                  <c:v>4.4449999999999994</c:v>
                </c:pt>
                <c:pt idx="4716">
                  <c:v>4.4399999999999995</c:v>
                </c:pt>
                <c:pt idx="4717">
                  <c:v>4.4399999999999995</c:v>
                </c:pt>
                <c:pt idx="4718">
                  <c:v>4.4449999999999994</c:v>
                </c:pt>
                <c:pt idx="4719">
                  <c:v>4.4399999999999995</c:v>
                </c:pt>
                <c:pt idx="4720">
                  <c:v>4.4399999999999995</c:v>
                </c:pt>
                <c:pt idx="4721">
                  <c:v>4.4399999999999995</c:v>
                </c:pt>
                <c:pt idx="4722">
                  <c:v>4.4449999999999994</c:v>
                </c:pt>
                <c:pt idx="4723">
                  <c:v>4.4449999999999994</c:v>
                </c:pt>
                <c:pt idx="4724">
                  <c:v>4.4499999999999993</c:v>
                </c:pt>
                <c:pt idx="4725">
                  <c:v>4.4499999999999993</c:v>
                </c:pt>
                <c:pt idx="4726">
                  <c:v>4.4499999999999993</c:v>
                </c:pt>
                <c:pt idx="4727">
                  <c:v>4.4399999999999995</c:v>
                </c:pt>
                <c:pt idx="4728">
                  <c:v>4.4449999999999994</c:v>
                </c:pt>
                <c:pt idx="4729">
                  <c:v>4.4399999999999995</c:v>
                </c:pt>
                <c:pt idx="4730">
                  <c:v>4.4449999999999994</c:v>
                </c:pt>
                <c:pt idx="4731">
                  <c:v>4.4449999999999994</c:v>
                </c:pt>
                <c:pt idx="4732">
                  <c:v>4.4399999999999995</c:v>
                </c:pt>
                <c:pt idx="4733">
                  <c:v>4.4349999999999996</c:v>
                </c:pt>
                <c:pt idx="4734">
                  <c:v>4.4449999999999994</c:v>
                </c:pt>
                <c:pt idx="4735">
                  <c:v>4.4449999999999994</c:v>
                </c:pt>
                <c:pt idx="4736">
                  <c:v>4.4549999999999992</c:v>
                </c:pt>
                <c:pt idx="4737">
                  <c:v>4.4399999999999995</c:v>
                </c:pt>
                <c:pt idx="4738">
                  <c:v>4.4499999999999993</c:v>
                </c:pt>
                <c:pt idx="4739">
                  <c:v>4.4549999999999992</c:v>
                </c:pt>
                <c:pt idx="4740">
                  <c:v>4.4499999999999993</c:v>
                </c:pt>
                <c:pt idx="4741">
                  <c:v>4.4349999999999996</c:v>
                </c:pt>
                <c:pt idx="4742">
                  <c:v>4.4499999999999993</c:v>
                </c:pt>
                <c:pt idx="4743">
                  <c:v>4.4449999999999994</c:v>
                </c:pt>
                <c:pt idx="4744">
                  <c:v>4.4499999999999993</c:v>
                </c:pt>
                <c:pt idx="4745">
                  <c:v>4.4449999999999994</c:v>
                </c:pt>
                <c:pt idx="4746">
                  <c:v>4.4499999999999993</c:v>
                </c:pt>
                <c:pt idx="4747">
                  <c:v>4.4499999999999993</c:v>
                </c:pt>
                <c:pt idx="4748">
                  <c:v>4.4549999999999992</c:v>
                </c:pt>
                <c:pt idx="4749">
                  <c:v>4.4449999999999994</c:v>
                </c:pt>
                <c:pt idx="4750">
                  <c:v>4.4399999999999995</c:v>
                </c:pt>
                <c:pt idx="4751">
                  <c:v>4.4549999999999992</c:v>
                </c:pt>
                <c:pt idx="4752">
                  <c:v>4.4499999999999993</c:v>
                </c:pt>
                <c:pt idx="4753">
                  <c:v>4.4499999999999993</c:v>
                </c:pt>
                <c:pt idx="4754">
                  <c:v>4.45</c:v>
                </c:pt>
                <c:pt idx="4755">
                  <c:v>4.45</c:v>
                </c:pt>
                <c:pt idx="4756">
                  <c:v>4.4499999999999993</c:v>
                </c:pt>
                <c:pt idx="4757">
                  <c:v>4.4499999999999993</c:v>
                </c:pt>
                <c:pt idx="4758">
                  <c:v>4.4499999999999993</c:v>
                </c:pt>
                <c:pt idx="4759">
                  <c:v>4.4499999999999993</c:v>
                </c:pt>
                <c:pt idx="4760">
                  <c:v>4.4449999999999994</c:v>
                </c:pt>
                <c:pt idx="4761">
                  <c:v>4.4499999999999993</c:v>
                </c:pt>
                <c:pt idx="4762">
                  <c:v>4.4550000000000001</c:v>
                </c:pt>
                <c:pt idx="4763">
                  <c:v>4.4499999999999993</c:v>
                </c:pt>
                <c:pt idx="4764">
                  <c:v>4.4499999999999993</c:v>
                </c:pt>
                <c:pt idx="4765">
                  <c:v>4.4499999999999993</c:v>
                </c:pt>
                <c:pt idx="4766">
                  <c:v>4.4549999999999992</c:v>
                </c:pt>
                <c:pt idx="4767">
                  <c:v>4.4550000000000001</c:v>
                </c:pt>
                <c:pt idx="4768">
                  <c:v>4.4550000000000001</c:v>
                </c:pt>
                <c:pt idx="4769">
                  <c:v>4.4449999999999994</c:v>
                </c:pt>
                <c:pt idx="4770">
                  <c:v>4.45</c:v>
                </c:pt>
                <c:pt idx="4771">
                  <c:v>4.4499999999999993</c:v>
                </c:pt>
                <c:pt idx="4772">
                  <c:v>4.4550000000000001</c:v>
                </c:pt>
                <c:pt idx="4773">
                  <c:v>4.4499999999999993</c:v>
                </c:pt>
                <c:pt idx="4774">
                  <c:v>4.4550000000000001</c:v>
                </c:pt>
                <c:pt idx="4775">
                  <c:v>4.46</c:v>
                </c:pt>
                <c:pt idx="4776">
                  <c:v>4.4550000000000001</c:v>
                </c:pt>
                <c:pt idx="4777">
                  <c:v>4.4499999999999993</c:v>
                </c:pt>
                <c:pt idx="4778">
                  <c:v>4.4550000000000001</c:v>
                </c:pt>
                <c:pt idx="4779">
                  <c:v>4.4549999999999992</c:v>
                </c:pt>
                <c:pt idx="4780">
                  <c:v>4.4549999999999992</c:v>
                </c:pt>
                <c:pt idx="4781">
                  <c:v>4.46</c:v>
                </c:pt>
                <c:pt idx="4782">
                  <c:v>4.46</c:v>
                </c:pt>
                <c:pt idx="4783">
                  <c:v>4.4649999999999999</c:v>
                </c:pt>
                <c:pt idx="4784">
                  <c:v>4.4550000000000001</c:v>
                </c:pt>
                <c:pt idx="4785">
                  <c:v>4.4649999999999999</c:v>
                </c:pt>
                <c:pt idx="4786">
                  <c:v>4.46</c:v>
                </c:pt>
                <c:pt idx="4787">
                  <c:v>4.4649999999999999</c:v>
                </c:pt>
                <c:pt idx="4788">
                  <c:v>4.4649999999999999</c:v>
                </c:pt>
                <c:pt idx="4789">
                  <c:v>4.4700000000000006</c:v>
                </c:pt>
                <c:pt idx="4790">
                  <c:v>4.46</c:v>
                </c:pt>
                <c:pt idx="4791">
                  <c:v>4.46</c:v>
                </c:pt>
                <c:pt idx="4792">
                  <c:v>4.4550000000000001</c:v>
                </c:pt>
                <c:pt idx="4793">
                  <c:v>4.46</c:v>
                </c:pt>
                <c:pt idx="4794">
                  <c:v>4.46</c:v>
                </c:pt>
                <c:pt idx="4795">
                  <c:v>4.47</c:v>
                </c:pt>
                <c:pt idx="4796">
                  <c:v>4.4649999999999999</c:v>
                </c:pt>
                <c:pt idx="4797">
                  <c:v>4.46</c:v>
                </c:pt>
                <c:pt idx="4798">
                  <c:v>4.4750000000000005</c:v>
                </c:pt>
                <c:pt idx="4799">
                  <c:v>4.47</c:v>
                </c:pt>
                <c:pt idx="4800">
                  <c:v>4.4750000000000005</c:v>
                </c:pt>
                <c:pt idx="4801">
                  <c:v>4.4649999999999999</c:v>
                </c:pt>
                <c:pt idx="4802">
                  <c:v>4.4750000000000005</c:v>
                </c:pt>
                <c:pt idx="4803">
                  <c:v>4.4649999999999999</c:v>
                </c:pt>
                <c:pt idx="4804">
                  <c:v>4.47</c:v>
                </c:pt>
                <c:pt idx="4805">
                  <c:v>4.46</c:v>
                </c:pt>
                <c:pt idx="4806">
                  <c:v>4.4649999999999999</c:v>
                </c:pt>
                <c:pt idx="4807">
                  <c:v>4.4649999999999999</c:v>
                </c:pt>
                <c:pt idx="4808">
                  <c:v>4.47</c:v>
                </c:pt>
                <c:pt idx="4809">
                  <c:v>4.4649999999999999</c:v>
                </c:pt>
                <c:pt idx="4810">
                  <c:v>4.46</c:v>
                </c:pt>
                <c:pt idx="4811">
                  <c:v>4.4800000000000004</c:v>
                </c:pt>
                <c:pt idx="4812">
                  <c:v>4.4649999999999999</c:v>
                </c:pt>
                <c:pt idx="4813">
                  <c:v>4.4649999999999999</c:v>
                </c:pt>
                <c:pt idx="4814">
                  <c:v>4.47</c:v>
                </c:pt>
                <c:pt idx="4815">
                  <c:v>4.47</c:v>
                </c:pt>
                <c:pt idx="4816">
                  <c:v>4.47</c:v>
                </c:pt>
                <c:pt idx="4817">
                  <c:v>4.4649999999999999</c:v>
                </c:pt>
                <c:pt idx="4818">
                  <c:v>4.4649999999999999</c:v>
                </c:pt>
                <c:pt idx="4819">
                  <c:v>4.4649999999999999</c:v>
                </c:pt>
                <c:pt idx="4820">
                  <c:v>4.47</c:v>
                </c:pt>
                <c:pt idx="4821">
                  <c:v>4.4749999999999996</c:v>
                </c:pt>
                <c:pt idx="4822">
                  <c:v>4.47</c:v>
                </c:pt>
                <c:pt idx="4823">
                  <c:v>4.4749999999999996</c:v>
                </c:pt>
                <c:pt idx="4824">
                  <c:v>4.4750000000000005</c:v>
                </c:pt>
                <c:pt idx="4825">
                  <c:v>4.4800000000000004</c:v>
                </c:pt>
                <c:pt idx="4826">
                  <c:v>4.4750000000000005</c:v>
                </c:pt>
                <c:pt idx="4827">
                  <c:v>4.4750000000000005</c:v>
                </c:pt>
                <c:pt idx="4828">
                  <c:v>4.47</c:v>
                </c:pt>
                <c:pt idx="4829">
                  <c:v>4.4750000000000005</c:v>
                </c:pt>
                <c:pt idx="4830">
                  <c:v>4.47</c:v>
                </c:pt>
                <c:pt idx="4831">
                  <c:v>4.4749999999999996</c:v>
                </c:pt>
                <c:pt idx="4832">
                  <c:v>4.47</c:v>
                </c:pt>
                <c:pt idx="4833">
                  <c:v>4.4749999999999996</c:v>
                </c:pt>
                <c:pt idx="4834">
                  <c:v>4.4800000000000004</c:v>
                </c:pt>
                <c:pt idx="4835">
                  <c:v>4.4850000000000003</c:v>
                </c:pt>
                <c:pt idx="4836">
                  <c:v>4.4800000000000004</c:v>
                </c:pt>
                <c:pt idx="4837">
                  <c:v>4.4750000000000005</c:v>
                </c:pt>
                <c:pt idx="4838">
                  <c:v>4.4800000000000004</c:v>
                </c:pt>
                <c:pt idx="4839">
                  <c:v>4.47</c:v>
                </c:pt>
                <c:pt idx="4840">
                  <c:v>4.4749999999999996</c:v>
                </c:pt>
                <c:pt idx="4841">
                  <c:v>4.4800000000000004</c:v>
                </c:pt>
                <c:pt idx="4842">
                  <c:v>4.4799999999999995</c:v>
                </c:pt>
                <c:pt idx="4843">
                  <c:v>4.4800000000000004</c:v>
                </c:pt>
                <c:pt idx="4844">
                  <c:v>4.47</c:v>
                </c:pt>
                <c:pt idx="4845">
                  <c:v>4.4800000000000004</c:v>
                </c:pt>
                <c:pt idx="4846">
                  <c:v>4.47</c:v>
                </c:pt>
                <c:pt idx="4847">
                  <c:v>4.4749999999999996</c:v>
                </c:pt>
                <c:pt idx="4848">
                  <c:v>4.4850000000000003</c:v>
                </c:pt>
                <c:pt idx="4849">
                  <c:v>4.4850000000000003</c:v>
                </c:pt>
                <c:pt idx="4850">
                  <c:v>4.4800000000000004</c:v>
                </c:pt>
                <c:pt idx="4851">
                  <c:v>4.4749999999999996</c:v>
                </c:pt>
                <c:pt idx="4852">
                  <c:v>4.4799999999999995</c:v>
                </c:pt>
                <c:pt idx="4853">
                  <c:v>4.4749999999999996</c:v>
                </c:pt>
                <c:pt idx="4854">
                  <c:v>4.4850000000000003</c:v>
                </c:pt>
                <c:pt idx="4855">
                  <c:v>4.4800000000000004</c:v>
                </c:pt>
                <c:pt idx="4856">
                  <c:v>4.4850000000000003</c:v>
                </c:pt>
                <c:pt idx="4857">
                  <c:v>4.4850000000000003</c:v>
                </c:pt>
                <c:pt idx="4858">
                  <c:v>4.4850000000000003</c:v>
                </c:pt>
                <c:pt idx="4859">
                  <c:v>4.4800000000000004</c:v>
                </c:pt>
                <c:pt idx="4860">
                  <c:v>4.4749999999999996</c:v>
                </c:pt>
                <c:pt idx="4861">
                  <c:v>4.49</c:v>
                </c:pt>
                <c:pt idx="4862">
                  <c:v>4.4850000000000003</c:v>
                </c:pt>
                <c:pt idx="4863">
                  <c:v>4.4749999999999996</c:v>
                </c:pt>
                <c:pt idx="4864">
                  <c:v>4.4799999999999995</c:v>
                </c:pt>
                <c:pt idx="4865">
                  <c:v>4.4850000000000003</c:v>
                </c:pt>
                <c:pt idx="4866">
                  <c:v>4.49</c:v>
                </c:pt>
                <c:pt idx="4867">
                  <c:v>4.4800000000000004</c:v>
                </c:pt>
                <c:pt idx="4868">
                  <c:v>4.4850000000000003</c:v>
                </c:pt>
                <c:pt idx="4869">
                  <c:v>4.4850000000000003</c:v>
                </c:pt>
                <c:pt idx="4870">
                  <c:v>4.4849999999999994</c:v>
                </c:pt>
                <c:pt idx="4871">
                  <c:v>4.4799999999999995</c:v>
                </c:pt>
                <c:pt idx="4872">
                  <c:v>4.49</c:v>
                </c:pt>
                <c:pt idx="4873">
                  <c:v>4.4800000000000004</c:v>
                </c:pt>
                <c:pt idx="4874">
                  <c:v>4.4749999999999996</c:v>
                </c:pt>
                <c:pt idx="4875">
                  <c:v>4.4850000000000003</c:v>
                </c:pt>
                <c:pt idx="4876">
                  <c:v>4.4799999999999995</c:v>
                </c:pt>
                <c:pt idx="4877">
                  <c:v>4.4749999999999996</c:v>
                </c:pt>
                <c:pt idx="4878">
                  <c:v>4.4899999999999993</c:v>
                </c:pt>
                <c:pt idx="4879">
                  <c:v>4.4950000000000001</c:v>
                </c:pt>
                <c:pt idx="4880">
                  <c:v>4.49</c:v>
                </c:pt>
                <c:pt idx="4881">
                  <c:v>4.4850000000000003</c:v>
                </c:pt>
                <c:pt idx="4882">
                  <c:v>4.4850000000000003</c:v>
                </c:pt>
                <c:pt idx="4883">
                  <c:v>4.4950000000000001</c:v>
                </c:pt>
                <c:pt idx="4884">
                  <c:v>4.49</c:v>
                </c:pt>
                <c:pt idx="4885">
                  <c:v>4.4950000000000001</c:v>
                </c:pt>
                <c:pt idx="4886">
                  <c:v>4.4850000000000003</c:v>
                </c:pt>
                <c:pt idx="4887">
                  <c:v>4.4950000000000001</c:v>
                </c:pt>
                <c:pt idx="4888">
                  <c:v>4.49</c:v>
                </c:pt>
                <c:pt idx="4889">
                  <c:v>4.4799999999999995</c:v>
                </c:pt>
                <c:pt idx="4890">
                  <c:v>4.49</c:v>
                </c:pt>
                <c:pt idx="4891">
                  <c:v>4.4950000000000001</c:v>
                </c:pt>
                <c:pt idx="4892">
                  <c:v>4.4850000000000003</c:v>
                </c:pt>
                <c:pt idx="4893">
                  <c:v>4.49</c:v>
                </c:pt>
                <c:pt idx="4894">
                  <c:v>4.4950000000000001</c:v>
                </c:pt>
                <c:pt idx="4895">
                  <c:v>4.5</c:v>
                </c:pt>
                <c:pt idx="4896">
                  <c:v>4.4950000000000001</c:v>
                </c:pt>
                <c:pt idx="4897">
                  <c:v>4.49</c:v>
                </c:pt>
                <c:pt idx="4898">
                  <c:v>4.4850000000000003</c:v>
                </c:pt>
                <c:pt idx="4899">
                  <c:v>4.4950000000000001</c:v>
                </c:pt>
                <c:pt idx="4900">
                  <c:v>4.4950000000000001</c:v>
                </c:pt>
                <c:pt idx="4901">
                  <c:v>4.49</c:v>
                </c:pt>
                <c:pt idx="4902">
                  <c:v>4.49</c:v>
                </c:pt>
                <c:pt idx="4903">
                  <c:v>4.49</c:v>
                </c:pt>
                <c:pt idx="4904">
                  <c:v>4.5</c:v>
                </c:pt>
                <c:pt idx="4905">
                  <c:v>4.4950000000000001</c:v>
                </c:pt>
                <c:pt idx="4906">
                  <c:v>4.5</c:v>
                </c:pt>
                <c:pt idx="4907">
                  <c:v>4.4950000000000001</c:v>
                </c:pt>
                <c:pt idx="4908">
                  <c:v>4.4950000000000001</c:v>
                </c:pt>
                <c:pt idx="4909">
                  <c:v>4.4950000000000001</c:v>
                </c:pt>
                <c:pt idx="4910">
                  <c:v>4.4950000000000001</c:v>
                </c:pt>
                <c:pt idx="4911">
                  <c:v>4.5</c:v>
                </c:pt>
                <c:pt idx="4912">
                  <c:v>4.4950000000000001</c:v>
                </c:pt>
                <c:pt idx="4913">
                  <c:v>4.5</c:v>
                </c:pt>
                <c:pt idx="4914">
                  <c:v>4.4950000000000001</c:v>
                </c:pt>
                <c:pt idx="4915">
                  <c:v>4.4950000000000001</c:v>
                </c:pt>
                <c:pt idx="4916">
                  <c:v>4.4950000000000001</c:v>
                </c:pt>
                <c:pt idx="4917">
                  <c:v>4.5</c:v>
                </c:pt>
                <c:pt idx="4918">
                  <c:v>4.5</c:v>
                </c:pt>
                <c:pt idx="4919">
                  <c:v>4.4950000000000001</c:v>
                </c:pt>
                <c:pt idx="4920">
                  <c:v>4.5049999999999999</c:v>
                </c:pt>
                <c:pt idx="4921">
                  <c:v>4.5</c:v>
                </c:pt>
                <c:pt idx="4922">
                  <c:v>4.5</c:v>
                </c:pt>
                <c:pt idx="4923">
                  <c:v>4.5</c:v>
                </c:pt>
                <c:pt idx="4924">
                  <c:v>4.4950000000000001</c:v>
                </c:pt>
                <c:pt idx="4925">
                  <c:v>4.5</c:v>
                </c:pt>
                <c:pt idx="4926">
                  <c:v>4.5049999999999999</c:v>
                </c:pt>
                <c:pt idx="4927">
                  <c:v>4.5049999999999999</c:v>
                </c:pt>
                <c:pt idx="4928">
                  <c:v>4.5</c:v>
                </c:pt>
                <c:pt idx="4929">
                  <c:v>4.5</c:v>
                </c:pt>
                <c:pt idx="4930">
                  <c:v>4.5</c:v>
                </c:pt>
                <c:pt idx="4931">
                  <c:v>4.51</c:v>
                </c:pt>
                <c:pt idx="4932">
                  <c:v>4.5049999999999999</c:v>
                </c:pt>
                <c:pt idx="4933">
                  <c:v>4.5049999999999999</c:v>
                </c:pt>
                <c:pt idx="4934">
                  <c:v>4.5</c:v>
                </c:pt>
                <c:pt idx="4935">
                  <c:v>4.5</c:v>
                </c:pt>
                <c:pt idx="4936">
                  <c:v>4.5</c:v>
                </c:pt>
                <c:pt idx="4937">
                  <c:v>4.5</c:v>
                </c:pt>
                <c:pt idx="4938">
                  <c:v>4.5</c:v>
                </c:pt>
                <c:pt idx="4939">
                  <c:v>4.5</c:v>
                </c:pt>
                <c:pt idx="4940">
                  <c:v>4.5049999999999999</c:v>
                </c:pt>
                <c:pt idx="4941">
                  <c:v>4.51</c:v>
                </c:pt>
                <c:pt idx="4942">
                  <c:v>4.5249999999999995</c:v>
                </c:pt>
                <c:pt idx="4943">
                  <c:v>4.5</c:v>
                </c:pt>
                <c:pt idx="4944">
                  <c:v>4.5199999999999996</c:v>
                </c:pt>
                <c:pt idx="4945">
                  <c:v>4.5049999999999999</c:v>
                </c:pt>
                <c:pt idx="4946">
                  <c:v>4.51</c:v>
                </c:pt>
                <c:pt idx="4947">
                  <c:v>4.51</c:v>
                </c:pt>
                <c:pt idx="4948">
                  <c:v>4.5</c:v>
                </c:pt>
                <c:pt idx="4949">
                  <c:v>4.5049999999999999</c:v>
                </c:pt>
                <c:pt idx="4950">
                  <c:v>4.5</c:v>
                </c:pt>
                <c:pt idx="4951">
                  <c:v>4.5049999999999999</c:v>
                </c:pt>
                <c:pt idx="4952">
                  <c:v>4.5049999999999999</c:v>
                </c:pt>
                <c:pt idx="4953">
                  <c:v>4.5149999999999997</c:v>
                </c:pt>
                <c:pt idx="4954">
                  <c:v>4.51</c:v>
                </c:pt>
                <c:pt idx="4955">
                  <c:v>4.5049999999999999</c:v>
                </c:pt>
                <c:pt idx="4956">
                  <c:v>4.5199999999999996</c:v>
                </c:pt>
                <c:pt idx="4957">
                  <c:v>4.5149999999999997</c:v>
                </c:pt>
                <c:pt idx="4958">
                  <c:v>4.5199999999999996</c:v>
                </c:pt>
                <c:pt idx="4959">
                  <c:v>4.5250000000000004</c:v>
                </c:pt>
                <c:pt idx="4960">
                  <c:v>4.5149999999999997</c:v>
                </c:pt>
                <c:pt idx="4961">
                  <c:v>4.5199999999999996</c:v>
                </c:pt>
                <c:pt idx="4962">
                  <c:v>4.5049999999999999</c:v>
                </c:pt>
                <c:pt idx="4963">
                  <c:v>4.5149999999999997</c:v>
                </c:pt>
                <c:pt idx="4964">
                  <c:v>4.5149999999999997</c:v>
                </c:pt>
                <c:pt idx="4965">
                  <c:v>4.5149999999999997</c:v>
                </c:pt>
                <c:pt idx="4966">
                  <c:v>4.5199999999999996</c:v>
                </c:pt>
                <c:pt idx="4967">
                  <c:v>4.5149999999999997</c:v>
                </c:pt>
                <c:pt idx="4968">
                  <c:v>4.5199999999999996</c:v>
                </c:pt>
                <c:pt idx="4969">
                  <c:v>4.5149999999999997</c:v>
                </c:pt>
                <c:pt idx="4970">
                  <c:v>4.5149999999999997</c:v>
                </c:pt>
                <c:pt idx="4971">
                  <c:v>4.5149999999999997</c:v>
                </c:pt>
                <c:pt idx="4972">
                  <c:v>4.5</c:v>
                </c:pt>
                <c:pt idx="4973">
                  <c:v>4.5049999999999999</c:v>
                </c:pt>
                <c:pt idx="4974">
                  <c:v>4.51</c:v>
                </c:pt>
                <c:pt idx="4975">
                  <c:v>4.5250000000000004</c:v>
                </c:pt>
                <c:pt idx="4976">
                  <c:v>4.51</c:v>
                </c:pt>
                <c:pt idx="4977">
                  <c:v>4.5199999999999996</c:v>
                </c:pt>
                <c:pt idx="4978">
                  <c:v>4.5250000000000004</c:v>
                </c:pt>
                <c:pt idx="4979">
                  <c:v>4.5199999999999996</c:v>
                </c:pt>
                <c:pt idx="4980">
                  <c:v>4.5149999999999997</c:v>
                </c:pt>
                <c:pt idx="4981">
                  <c:v>4.5250000000000004</c:v>
                </c:pt>
                <c:pt idx="4982">
                  <c:v>4.5199999999999996</c:v>
                </c:pt>
                <c:pt idx="4983">
                  <c:v>4.5199999999999996</c:v>
                </c:pt>
                <c:pt idx="4984">
                  <c:v>4.5149999999999997</c:v>
                </c:pt>
                <c:pt idx="4985">
                  <c:v>4.5250000000000004</c:v>
                </c:pt>
                <c:pt idx="4986">
                  <c:v>4.5149999999999997</c:v>
                </c:pt>
                <c:pt idx="4987">
                  <c:v>4.5199999999999996</c:v>
                </c:pt>
                <c:pt idx="4988">
                  <c:v>4.5149999999999997</c:v>
                </c:pt>
                <c:pt idx="4989">
                  <c:v>4.5199999999999996</c:v>
                </c:pt>
                <c:pt idx="4990">
                  <c:v>4.5199999999999996</c:v>
                </c:pt>
                <c:pt idx="4991">
                  <c:v>4.5149999999999997</c:v>
                </c:pt>
                <c:pt idx="4992">
                  <c:v>4.5199999999999996</c:v>
                </c:pt>
                <c:pt idx="4993">
                  <c:v>4.5249999999999995</c:v>
                </c:pt>
                <c:pt idx="4994">
                  <c:v>4.5149999999999997</c:v>
                </c:pt>
                <c:pt idx="4995">
                  <c:v>4.5249999999999995</c:v>
                </c:pt>
                <c:pt idx="4996">
                  <c:v>4.5199999999999996</c:v>
                </c:pt>
                <c:pt idx="4997">
                  <c:v>4.5199999999999996</c:v>
                </c:pt>
                <c:pt idx="4998">
                  <c:v>4.5199999999999996</c:v>
                </c:pt>
                <c:pt idx="4999">
                  <c:v>4.5249999999999995</c:v>
                </c:pt>
                <c:pt idx="5000">
                  <c:v>4.5249999999999995</c:v>
                </c:pt>
                <c:pt idx="5001">
                  <c:v>4.5249999999999995</c:v>
                </c:pt>
                <c:pt idx="5002">
                  <c:v>4.5249999999999995</c:v>
                </c:pt>
                <c:pt idx="5003">
                  <c:v>4.5299999999999994</c:v>
                </c:pt>
                <c:pt idx="5004">
                  <c:v>4.5249999999999995</c:v>
                </c:pt>
                <c:pt idx="5005">
                  <c:v>4.53</c:v>
                </c:pt>
                <c:pt idx="5006">
                  <c:v>4.51</c:v>
                </c:pt>
                <c:pt idx="5007">
                  <c:v>4.5250000000000004</c:v>
                </c:pt>
                <c:pt idx="5008">
                  <c:v>4.5149999999999997</c:v>
                </c:pt>
                <c:pt idx="5009">
                  <c:v>4.5249999999999995</c:v>
                </c:pt>
                <c:pt idx="5010">
                  <c:v>4.5199999999999996</c:v>
                </c:pt>
                <c:pt idx="5011">
                  <c:v>4.5249999999999995</c:v>
                </c:pt>
                <c:pt idx="5012">
                  <c:v>4.5249999999999995</c:v>
                </c:pt>
                <c:pt idx="5013">
                  <c:v>4.53</c:v>
                </c:pt>
                <c:pt idx="5014">
                  <c:v>4.5249999999999995</c:v>
                </c:pt>
                <c:pt idx="5015">
                  <c:v>4.5199999999999996</c:v>
                </c:pt>
                <c:pt idx="5016">
                  <c:v>4.5249999999999995</c:v>
                </c:pt>
                <c:pt idx="5017">
                  <c:v>4.5299999999999994</c:v>
                </c:pt>
                <c:pt idx="5018">
                  <c:v>4.53</c:v>
                </c:pt>
                <c:pt idx="5019">
                  <c:v>4.53</c:v>
                </c:pt>
                <c:pt idx="5020">
                  <c:v>4.5249999999999995</c:v>
                </c:pt>
                <c:pt idx="5021">
                  <c:v>4.5249999999999995</c:v>
                </c:pt>
                <c:pt idx="5022">
                  <c:v>4.5249999999999995</c:v>
                </c:pt>
                <c:pt idx="5023">
                  <c:v>4.53</c:v>
                </c:pt>
                <c:pt idx="5024">
                  <c:v>4.53</c:v>
                </c:pt>
                <c:pt idx="5025">
                  <c:v>4.5250000000000004</c:v>
                </c:pt>
                <c:pt idx="5026">
                  <c:v>4.53</c:v>
                </c:pt>
                <c:pt idx="5027">
                  <c:v>4.54</c:v>
                </c:pt>
                <c:pt idx="5028">
                  <c:v>4.54</c:v>
                </c:pt>
                <c:pt idx="5029">
                  <c:v>4.5350000000000001</c:v>
                </c:pt>
                <c:pt idx="5030">
                  <c:v>4.5350000000000001</c:v>
                </c:pt>
                <c:pt idx="5031">
                  <c:v>4.54</c:v>
                </c:pt>
                <c:pt idx="5032">
                  <c:v>4.5350000000000001</c:v>
                </c:pt>
                <c:pt idx="5033">
                  <c:v>4.5350000000000001</c:v>
                </c:pt>
                <c:pt idx="5034">
                  <c:v>4.5299999999999994</c:v>
                </c:pt>
                <c:pt idx="5035">
                  <c:v>4.53</c:v>
                </c:pt>
                <c:pt idx="5036">
                  <c:v>4.5350000000000001</c:v>
                </c:pt>
                <c:pt idx="5037">
                  <c:v>4.54</c:v>
                </c:pt>
                <c:pt idx="5038">
                  <c:v>4.5350000000000001</c:v>
                </c:pt>
                <c:pt idx="5039">
                  <c:v>4.53</c:v>
                </c:pt>
                <c:pt idx="5040">
                  <c:v>4.53</c:v>
                </c:pt>
                <c:pt idx="5041">
                  <c:v>4.5250000000000004</c:v>
                </c:pt>
                <c:pt idx="5042">
                  <c:v>4.5350000000000001</c:v>
                </c:pt>
                <c:pt idx="5043">
                  <c:v>4.5350000000000001</c:v>
                </c:pt>
                <c:pt idx="5044">
                  <c:v>4.53</c:v>
                </c:pt>
                <c:pt idx="5045">
                  <c:v>4.5350000000000001</c:v>
                </c:pt>
                <c:pt idx="5046">
                  <c:v>4.5350000000000001</c:v>
                </c:pt>
                <c:pt idx="5047">
                  <c:v>4.5350000000000001</c:v>
                </c:pt>
                <c:pt idx="5048">
                  <c:v>4.54</c:v>
                </c:pt>
                <c:pt idx="5049">
                  <c:v>4.54</c:v>
                </c:pt>
                <c:pt idx="5050">
                  <c:v>4.5350000000000001</c:v>
                </c:pt>
                <c:pt idx="5051">
                  <c:v>4.54</c:v>
                </c:pt>
                <c:pt idx="5052">
                  <c:v>4.5299999999999994</c:v>
                </c:pt>
                <c:pt idx="5053">
                  <c:v>4.5249999999999995</c:v>
                </c:pt>
                <c:pt idx="5054">
                  <c:v>4.5299999999999994</c:v>
                </c:pt>
                <c:pt idx="5055">
                  <c:v>4.53</c:v>
                </c:pt>
                <c:pt idx="5056">
                  <c:v>4.5249999999999995</c:v>
                </c:pt>
                <c:pt idx="5057">
                  <c:v>4.54</c:v>
                </c:pt>
                <c:pt idx="5058">
                  <c:v>4.53</c:v>
                </c:pt>
                <c:pt idx="5059">
                  <c:v>4.5350000000000001</c:v>
                </c:pt>
                <c:pt idx="5060">
                  <c:v>4.53</c:v>
                </c:pt>
                <c:pt idx="5061">
                  <c:v>4.53</c:v>
                </c:pt>
                <c:pt idx="5062">
                  <c:v>4.54</c:v>
                </c:pt>
                <c:pt idx="5063">
                  <c:v>4.54</c:v>
                </c:pt>
                <c:pt idx="5064">
                  <c:v>4.54</c:v>
                </c:pt>
                <c:pt idx="5065">
                  <c:v>4.54</c:v>
                </c:pt>
                <c:pt idx="5066">
                  <c:v>4.54</c:v>
                </c:pt>
                <c:pt idx="5067">
                  <c:v>4.54</c:v>
                </c:pt>
                <c:pt idx="5068">
                  <c:v>4.5250000000000004</c:v>
                </c:pt>
                <c:pt idx="5069">
                  <c:v>4.5350000000000001</c:v>
                </c:pt>
                <c:pt idx="5070">
                  <c:v>4.5350000000000001</c:v>
                </c:pt>
                <c:pt idx="5071">
                  <c:v>4.53</c:v>
                </c:pt>
                <c:pt idx="5072">
                  <c:v>4.5449999999999999</c:v>
                </c:pt>
                <c:pt idx="5073">
                  <c:v>4.5449999999999999</c:v>
                </c:pt>
                <c:pt idx="5074">
                  <c:v>4.54</c:v>
                </c:pt>
                <c:pt idx="5075">
                  <c:v>4.5449999999999999</c:v>
                </c:pt>
                <c:pt idx="5076">
                  <c:v>4.5449999999999999</c:v>
                </c:pt>
                <c:pt idx="5077">
                  <c:v>4.54</c:v>
                </c:pt>
                <c:pt idx="5078">
                  <c:v>4.5449999999999999</c:v>
                </c:pt>
                <c:pt idx="5079">
                  <c:v>4.5449999999999999</c:v>
                </c:pt>
                <c:pt idx="5080">
                  <c:v>4.5350000000000001</c:v>
                </c:pt>
                <c:pt idx="5081">
                  <c:v>4.5449999999999999</c:v>
                </c:pt>
                <c:pt idx="5082">
                  <c:v>4.54</c:v>
                </c:pt>
                <c:pt idx="5083">
                  <c:v>4.5549999999999997</c:v>
                </c:pt>
                <c:pt idx="5084">
                  <c:v>4.5549999999999997</c:v>
                </c:pt>
                <c:pt idx="5085">
                  <c:v>4.5449999999999999</c:v>
                </c:pt>
                <c:pt idx="5086">
                  <c:v>4.55</c:v>
                </c:pt>
                <c:pt idx="5087">
                  <c:v>4.55</c:v>
                </c:pt>
                <c:pt idx="5088">
                  <c:v>4.5449999999999999</c:v>
                </c:pt>
                <c:pt idx="5089">
                  <c:v>4.55</c:v>
                </c:pt>
                <c:pt idx="5090">
                  <c:v>4.55</c:v>
                </c:pt>
                <c:pt idx="5091">
                  <c:v>4.54</c:v>
                </c:pt>
                <c:pt idx="5092">
                  <c:v>4.55</c:v>
                </c:pt>
                <c:pt idx="5093">
                  <c:v>4.55</c:v>
                </c:pt>
                <c:pt idx="5094">
                  <c:v>4.55</c:v>
                </c:pt>
                <c:pt idx="5095">
                  <c:v>4.55</c:v>
                </c:pt>
                <c:pt idx="5096">
                  <c:v>4.5599999999999996</c:v>
                </c:pt>
                <c:pt idx="5097">
                  <c:v>4.5600000000000005</c:v>
                </c:pt>
                <c:pt idx="5098">
                  <c:v>4.5549999999999997</c:v>
                </c:pt>
                <c:pt idx="5099">
                  <c:v>4.5600000000000005</c:v>
                </c:pt>
                <c:pt idx="5100">
                  <c:v>4.5550000000000006</c:v>
                </c:pt>
                <c:pt idx="5101">
                  <c:v>4.5549999999999997</c:v>
                </c:pt>
                <c:pt idx="5102">
                  <c:v>4.55</c:v>
                </c:pt>
                <c:pt idx="5103">
                  <c:v>4.55</c:v>
                </c:pt>
                <c:pt idx="5104">
                  <c:v>4.55</c:v>
                </c:pt>
                <c:pt idx="5105">
                  <c:v>4.5549999999999997</c:v>
                </c:pt>
                <c:pt idx="5106">
                  <c:v>4.5599999999999996</c:v>
                </c:pt>
                <c:pt idx="5107">
                  <c:v>4.55</c:v>
                </c:pt>
                <c:pt idx="5108">
                  <c:v>4.55</c:v>
                </c:pt>
                <c:pt idx="5109">
                  <c:v>4.5599999999999996</c:v>
                </c:pt>
                <c:pt idx="5110">
                  <c:v>4.5549999999999997</c:v>
                </c:pt>
                <c:pt idx="5111">
                  <c:v>4.5549999999999997</c:v>
                </c:pt>
                <c:pt idx="5112">
                  <c:v>4.55</c:v>
                </c:pt>
                <c:pt idx="5113">
                  <c:v>4.5549999999999997</c:v>
                </c:pt>
                <c:pt idx="5114">
                  <c:v>4.5549999999999997</c:v>
                </c:pt>
                <c:pt idx="5115">
                  <c:v>4.5750000000000002</c:v>
                </c:pt>
                <c:pt idx="5116">
                  <c:v>4.5549999999999997</c:v>
                </c:pt>
                <c:pt idx="5117">
                  <c:v>4.5549999999999997</c:v>
                </c:pt>
                <c:pt idx="5118">
                  <c:v>4.55</c:v>
                </c:pt>
                <c:pt idx="5119">
                  <c:v>4.5549999999999997</c:v>
                </c:pt>
                <c:pt idx="5120">
                  <c:v>4.5650000000000004</c:v>
                </c:pt>
                <c:pt idx="5121">
                  <c:v>4.5549999999999997</c:v>
                </c:pt>
                <c:pt idx="5122">
                  <c:v>4.5600000000000005</c:v>
                </c:pt>
                <c:pt idx="5123">
                  <c:v>4.5549999999999997</c:v>
                </c:pt>
                <c:pt idx="5124">
                  <c:v>4.5549999999999997</c:v>
                </c:pt>
                <c:pt idx="5125">
                  <c:v>4.5549999999999997</c:v>
                </c:pt>
                <c:pt idx="5126">
                  <c:v>4.5650000000000004</c:v>
                </c:pt>
                <c:pt idx="5127">
                  <c:v>4.5549999999999997</c:v>
                </c:pt>
                <c:pt idx="5128">
                  <c:v>4.5599999999999996</c:v>
                </c:pt>
                <c:pt idx="5129">
                  <c:v>4.5599999999999996</c:v>
                </c:pt>
                <c:pt idx="5130">
                  <c:v>4.5599999999999996</c:v>
                </c:pt>
                <c:pt idx="5131">
                  <c:v>4.5549999999999997</c:v>
                </c:pt>
                <c:pt idx="5132">
                  <c:v>4.5599999999999996</c:v>
                </c:pt>
                <c:pt idx="5133">
                  <c:v>4.55</c:v>
                </c:pt>
                <c:pt idx="5134">
                  <c:v>4.5649999999999995</c:v>
                </c:pt>
                <c:pt idx="5135">
                  <c:v>4.5650000000000004</c:v>
                </c:pt>
                <c:pt idx="5136">
                  <c:v>4.5650000000000004</c:v>
                </c:pt>
                <c:pt idx="5137">
                  <c:v>4.5599999999999996</c:v>
                </c:pt>
                <c:pt idx="5138">
                  <c:v>4.5599999999999996</c:v>
                </c:pt>
                <c:pt idx="5139">
                  <c:v>4.57</c:v>
                </c:pt>
                <c:pt idx="5140">
                  <c:v>4.5650000000000004</c:v>
                </c:pt>
                <c:pt idx="5141">
                  <c:v>4.57</c:v>
                </c:pt>
                <c:pt idx="5142">
                  <c:v>4.5649999999999995</c:v>
                </c:pt>
                <c:pt idx="5143">
                  <c:v>4.5599999999999996</c:v>
                </c:pt>
                <c:pt idx="5144">
                  <c:v>4.57</c:v>
                </c:pt>
                <c:pt idx="5145">
                  <c:v>4.57</c:v>
                </c:pt>
                <c:pt idx="5146">
                  <c:v>4.57</c:v>
                </c:pt>
                <c:pt idx="5147">
                  <c:v>4.57</c:v>
                </c:pt>
                <c:pt idx="5148">
                  <c:v>4.57</c:v>
                </c:pt>
                <c:pt idx="5149">
                  <c:v>4.57</c:v>
                </c:pt>
                <c:pt idx="5150">
                  <c:v>4.57</c:v>
                </c:pt>
                <c:pt idx="5151">
                  <c:v>4.57</c:v>
                </c:pt>
                <c:pt idx="5152">
                  <c:v>4.57</c:v>
                </c:pt>
                <c:pt idx="5153">
                  <c:v>4.5650000000000004</c:v>
                </c:pt>
                <c:pt idx="5154">
                  <c:v>4.57</c:v>
                </c:pt>
                <c:pt idx="5155">
                  <c:v>4.57</c:v>
                </c:pt>
                <c:pt idx="5156">
                  <c:v>4.57</c:v>
                </c:pt>
                <c:pt idx="5157">
                  <c:v>4.57</c:v>
                </c:pt>
                <c:pt idx="5158">
                  <c:v>4.57</c:v>
                </c:pt>
                <c:pt idx="5159">
                  <c:v>4.5750000000000002</c:v>
                </c:pt>
                <c:pt idx="5160">
                  <c:v>4.5649999999999995</c:v>
                </c:pt>
                <c:pt idx="5161">
                  <c:v>4.57</c:v>
                </c:pt>
                <c:pt idx="5162">
                  <c:v>4.57</c:v>
                </c:pt>
                <c:pt idx="5163">
                  <c:v>4.5649999999999995</c:v>
                </c:pt>
                <c:pt idx="5164">
                  <c:v>4.57</c:v>
                </c:pt>
                <c:pt idx="5165">
                  <c:v>4.57</c:v>
                </c:pt>
                <c:pt idx="5166">
                  <c:v>4.57</c:v>
                </c:pt>
                <c:pt idx="5167">
                  <c:v>4.5750000000000002</c:v>
                </c:pt>
                <c:pt idx="5168">
                  <c:v>4.58</c:v>
                </c:pt>
                <c:pt idx="5169">
                  <c:v>4.5750000000000002</c:v>
                </c:pt>
                <c:pt idx="5170">
                  <c:v>4.5649999999999995</c:v>
                </c:pt>
                <c:pt idx="5171">
                  <c:v>4.57</c:v>
                </c:pt>
                <c:pt idx="5172">
                  <c:v>4.5750000000000002</c:v>
                </c:pt>
                <c:pt idx="5173">
                  <c:v>4.57</c:v>
                </c:pt>
                <c:pt idx="5174">
                  <c:v>4.5750000000000002</c:v>
                </c:pt>
                <c:pt idx="5175">
                  <c:v>4.58</c:v>
                </c:pt>
                <c:pt idx="5176">
                  <c:v>4.57</c:v>
                </c:pt>
                <c:pt idx="5177">
                  <c:v>4.5750000000000002</c:v>
                </c:pt>
                <c:pt idx="5178">
                  <c:v>4.57</c:v>
                </c:pt>
                <c:pt idx="5179">
                  <c:v>4.58</c:v>
                </c:pt>
                <c:pt idx="5180">
                  <c:v>4.5750000000000002</c:v>
                </c:pt>
                <c:pt idx="5181">
                  <c:v>4.58</c:v>
                </c:pt>
                <c:pt idx="5182">
                  <c:v>4.58</c:v>
                </c:pt>
                <c:pt idx="5183">
                  <c:v>4.58</c:v>
                </c:pt>
                <c:pt idx="5184">
                  <c:v>4.58</c:v>
                </c:pt>
                <c:pt idx="5185">
                  <c:v>4.585</c:v>
                </c:pt>
                <c:pt idx="5186">
                  <c:v>4.58</c:v>
                </c:pt>
                <c:pt idx="5187">
                  <c:v>4.58</c:v>
                </c:pt>
                <c:pt idx="5188">
                  <c:v>4.585</c:v>
                </c:pt>
                <c:pt idx="5189">
                  <c:v>4.585</c:v>
                </c:pt>
                <c:pt idx="5190">
                  <c:v>4.585</c:v>
                </c:pt>
                <c:pt idx="5191">
                  <c:v>4.5750000000000002</c:v>
                </c:pt>
                <c:pt idx="5192">
                  <c:v>4.5750000000000002</c:v>
                </c:pt>
                <c:pt idx="5193">
                  <c:v>4.58</c:v>
                </c:pt>
                <c:pt idx="5194">
                  <c:v>4.5750000000000002</c:v>
                </c:pt>
                <c:pt idx="5195">
                  <c:v>4.58</c:v>
                </c:pt>
                <c:pt idx="5196">
                  <c:v>4.58</c:v>
                </c:pt>
                <c:pt idx="5197">
                  <c:v>4.58</c:v>
                </c:pt>
                <c:pt idx="5198">
                  <c:v>4.585</c:v>
                </c:pt>
                <c:pt idx="5199">
                  <c:v>4.58</c:v>
                </c:pt>
                <c:pt idx="5200">
                  <c:v>4.58</c:v>
                </c:pt>
                <c:pt idx="5201">
                  <c:v>4.58</c:v>
                </c:pt>
                <c:pt idx="5202">
                  <c:v>4.585</c:v>
                </c:pt>
                <c:pt idx="5203">
                  <c:v>4.58</c:v>
                </c:pt>
                <c:pt idx="5204">
                  <c:v>4.58</c:v>
                </c:pt>
                <c:pt idx="5205">
                  <c:v>4.585</c:v>
                </c:pt>
                <c:pt idx="5206">
                  <c:v>4.59</c:v>
                </c:pt>
                <c:pt idx="5207">
                  <c:v>4.58</c:v>
                </c:pt>
                <c:pt idx="5208">
                  <c:v>4.585</c:v>
                </c:pt>
                <c:pt idx="5209">
                  <c:v>4.58</c:v>
                </c:pt>
                <c:pt idx="5210">
                  <c:v>4.585</c:v>
                </c:pt>
                <c:pt idx="5211">
                  <c:v>4.5750000000000002</c:v>
                </c:pt>
                <c:pt idx="5212">
                  <c:v>4.585</c:v>
                </c:pt>
                <c:pt idx="5213">
                  <c:v>4.58</c:v>
                </c:pt>
                <c:pt idx="5214">
                  <c:v>4.58</c:v>
                </c:pt>
                <c:pt idx="5215">
                  <c:v>4.585</c:v>
                </c:pt>
                <c:pt idx="5216">
                  <c:v>4.585</c:v>
                </c:pt>
                <c:pt idx="5217">
                  <c:v>4.5949999999999998</c:v>
                </c:pt>
                <c:pt idx="5218">
                  <c:v>4.59</c:v>
                </c:pt>
                <c:pt idx="5219">
                  <c:v>4.59</c:v>
                </c:pt>
                <c:pt idx="5220">
                  <c:v>4.59</c:v>
                </c:pt>
                <c:pt idx="5221">
                  <c:v>4.59</c:v>
                </c:pt>
                <c:pt idx="5222">
                  <c:v>4.59</c:v>
                </c:pt>
                <c:pt idx="5223">
                  <c:v>4.5949999999999998</c:v>
                </c:pt>
                <c:pt idx="5224">
                  <c:v>4.585</c:v>
                </c:pt>
                <c:pt idx="5225">
                  <c:v>4.585</c:v>
                </c:pt>
                <c:pt idx="5226">
                  <c:v>4.58</c:v>
                </c:pt>
                <c:pt idx="5227">
                  <c:v>4.59</c:v>
                </c:pt>
                <c:pt idx="5228">
                  <c:v>4.5949999999999998</c:v>
                </c:pt>
                <c:pt idx="5229">
                  <c:v>4.59</c:v>
                </c:pt>
                <c:pt idx="5230">
                  <c:v>4.5949999999999998</c:v>
                </c:pt>
                <c:pt idx="5231">
                  <c:v>4.5949999999999998</c:v>
                </c:pt>
                <c:pt idx="5232">
                  <c:v>4.5949999999999998</c:v>
                </c:pt>
                <c:pt idx="5233">
                  <c:v>4.5949999999999998</c:v>
                </c:pt>
                <c:pt idx="5234">
                  <c:v>4.5949999999999998</c:v>
                </c:pt>
                <c:pt idx="5235">
                  <c:v>4.5949999999999998</c:v>
                </c:pt>
                <c:pt idx="5236">
                  <c:v>4.5999999999999996</c:v>
                </c:pt>
                <c:pt idx="5237">
                  <c:v>4.59</c:v>
                </c:pt>
                <c:pt idx="5238">
                  <c:v>4.585</c:v>
                </c:pt>
                <c:pt idx="5239">
                  <c:v>4.59</c:v>
                </c:pt>
                <c:pt idx="5240">
                  <c:v>4.59</c:v>
                </c:pt>
                <c:pt idx="5241">
                  <c:v>4.5999999999999996</c:v>
                </c:pt>
                <c:pt idx="5242">
                  <c:v>4.5949999999999998</c:v>
                </c:pt>
                <c:pt idx="5243">
                  <c:v>4.5949999999999998</c:v>
                </c:pt>
                <c:pt idx="5244">
                  <c:v>4.59</c:v>
                </c:pt>
                <c:pt idx="5245">
                  <c:v>4.59</c:v>
                </c:pt>
                <c:pt idx="5246">
                  <c:v>4.59</c:v>
                </c:pt>
                <c:pt idx="5247">
                  <c:v>4.585</c:v>
                </c:pt>
                <c:pt idx="5248">
                  <c:v>4.5949999999999998</c:v>
                </c:pt>
                <c:pt idx="5249">
                  <c:v>4.5999999999999996</c:v>
                </c:pt>
                <c:pt idx="5250">
                  <c:v>4.585</c:v>
                </c:pt>
                <c:pt idx="5251">
                  <c:v>4.5949999999999998</c:v>
                </c:pt>
                <c:pt idx="5252">
                  <c:v>4.59</c:v>
                </c:pt>
                <c:pt idx="5253">
                  <c:v>4.59</c:v>
                </c:pt>
                <c:pt idx="5254">
                  <c:v>4.5949999999999998</c:v>
                </c:pt>
                <c:pt idx="5255">
                  <c:v>4.5999999999999996</c:v>
                </c:pt>
                <c:pt idx="5256">
                  <c:v>4.6049999999999995</c:v>
                </c:pt>
                <c:pt idx="5257">
                  <c:v>4.5999999999999996</c:v>
                </c:pt>
                <c:pt idx="5258">
                  <c:v>4.5999999999999996</c:v>
                </c:pt>
                <c:pt idx="5259">
                  <c:v>4.59</c:v>
                </c:pt>
                <c:pt idx="5260">
                  <c:v>4.6049999999999995</c:v>
                </c:pt>
                <c:pt idx="5261">
                  <c:v>4.5949999999999998</c:v>
                </c:pt>
                <c:pt idx="5262">
                  <c:v>4.5999999999999996</c:v>
                </c:pt>
                <c:pt idx="5263">
                  <c:v>4.5999999999999996</c:v>
                </c:pt>
                <c:pt idx="5264">
                  <c:v>4.6049999999999995</c:v>
                </c:pt>
                <c:pt idx="5265">
                  <c:v>4.6099999999999994</c:v>
                </c:pt>
                <c:pt idx="5266">
                  <c:v>4.6049999999999995</c:v>
                </c:pt>
                <c:pt idx="5267">
                  <c:v>4.6049999999999995</c:v>
                </c:pt>
                <c:pt idx="5268">
                  <c:v>4.6049999999999995</c:v>
                </c:pt>
                <c:pt idx="5269">
                  <c:v>4.6099999999999994</c:v>
                </c:pt>
                <c:pt idx="5270">
                  <c:v>4.5949999999999998</c:v>
                </c:pt>
                <c:pt idx="5271">
                  <c:v>4.5949999999999998</c:v>
                </c:pt>
                <c:pt idx="5272">
                  <c:v>4.5949999999999998</c:v>
                </c:pt>
                <c:pt idx="5273">
                  <c:v>4.5949999999999998</c:v>
                </c:pt>
                <c:pt idx="5274">
                  <c:v>4.5999999999999996</c:v>
                </c:pt>
                <c:pt idx="5275">
                  <c:v>4.5949999999999998</c:v>
                </c:pt>
                <c:pt idx="5276">
                  <c:v>4.5949999999999998</c:v>
                </c:pt>
                <c:pt idx="5277">
                  <c:v>4.6049999999999995</c:v>
                </c:pt>
                <c:pt idx="5278">
                  <c:v>4.5949999999999998</c:v>
                </c:pt>
                <c:pt idx="5279">
                  <c:v>4.6149999999999993</c:v>
                </c:pt>
                <c:pt idx="5280">
                  <c:v>4.6049999999999995</c:v>
                </c:pt>
                <c:pt idx="5281">
                  <c:v>4.6099999999999994</c:v>
                </c:pt>
                <c:pt idx="5282">
                  <c:v>4.5999999999999996</c:v>
                </c:pt>
                <c:pt idx="5283">
                  <c:v>4.5999999999999996</c:v>
                </c:pt>
                <c:pt idx="5284">
                  <c:v>4.5999999999999996</c:v>
                </c:pt>
                <c:pt idx="5285">
                  <c:v>4.6049999999999995</c:v>
                </c:pt>
                <c:pt idx="5286">
                  <c:v>4.5999999999999996</c:v>
                </c:pt>
                <c:pt idx="5287">
                  <c:v>4.6049999999999995</c:v>
                </c:pt>
                <c:pt idx="5288">
                  <c:v>4.6049999999999995</c:v>
                </c:pt>
                <c:pt idx="5289">
                  <c:v>4.6099999999999994</c:v>
                </c:pt>
                <c:pt idx="5290">
                  <c:v>4.6049999999999995</c:v>
                </c:pt>
                <c:pt idx="5291">
                  <c:v>4.6049999999999995</c:v>
                </c:pt>
                <c:pt idx="5292">
                  <c:v>4.6099999999999994</c:v>
                </c:pt>
                <c:pt idx="5293">
                  <c:v>4.6099999999999994</c:v>
                </c:pt>
                <c:pt idx="5294">
                  <c:v>4.6099999999999994</c:v>
                </c:pt>
                <c:pt idx="5295">
                  <c:v>4.6099999999999994</c:v>
                </c:pt>
                <c:pt idx="5296">
                  <c:v>4.6099999999999994</c:v>
                </c:pt>
                <c:pt idx="5297">
                  <c:v>4.5999999999999996</c:v>
                </c:pt>
                <c:pt idx="5298">
                  <c:v>4.6099999999999994</c:v>
                </c:pt>
                <c:pt idx="5299">
                  <c:v>4.6099999999999994</c:v>
                </c:pt>
                <c:pt idx="5300">
                  <c:v>4.6099999999999994</c:v>
                </c:pt>
                <c:pt idx="5301">
                  <c:v>4.6099999999999994</c:v>
                </c:pt>
                <c:pt idx="5302">
                  <c:v>4.6099999999999994</c:v>
                </c:pt>
                <c:pt idx="5303">
                  <c:v>4.6099999999999994</c:v>
                </c:pt>
                <c:pt idx="5304">
                  <c:v>4.6199999999999992</c:v>
                </c:pt>
                <c:pt idx="5305">
                  <c:v>4.6099999999999994</c:v>
                </c:pt>
                <c:pt idx="5306">
                  <c:v>4.6149999999999993</c:v>
                </c:pt>
                <c:pt idx="5307">
                  <c:v>4.6149999999999993</c:v>
                </c:pt>
                <c:pt idx="5308">
                  <c:v>4.6099999999999994</c:v>
                </c:pt>
                <c:pt idx="5309">
                  <c:v>4.62</c:v>
                </c:pt>
                <c:pt idx="5310">
                  <c:v>4.6150000000000002</c:v>
                </c:pt>
                <c:pt idx="5311">
                  <c:v>4.62</c:v>
                </c:pt>
                <c:pt idx="5312">
                  <c:v>4.6049999999999995</c:v>
                </c:pt>
                <c:pt idx="5313">
                  <c:v>4.6049999999999995</c:v>
                </c:pt>
                <c:pt idx="5314">
                  <c:v>4.62</c:v>
                </c:pt>
                <c:pt idx="5315">
                  <c:v>4.62</c:v>
                </c:pt>
                <c:pt idx="5316">
                  <c:v>4.62</c:v>
                </c:pt>
                <c:pt idx="5317">
                  <c:v>4.6149999999999993</c:v>
                </c:pt>
                <c:pt idx="5318">
                  <c:v>4.6199999999999992</c:v>
                </c:pt>
                <c:pt idx="5319">
                  <c:v>4.6149999999999993</c:v>
                </c:pt>
                <c:pt idx="5320">
                  <c:v>4.6049999999999995</c:v>
                </c:pt>
                <c:pt idx="5321">
                  <c:v>4.6099999999999994</c:v>
                </c:pt>
                <c:pt idx="5322">
                  <c:v>4.62</c:v>
                </c:pt>
                <c:pt idx="5323">
                  <c:v>4.6099999999999994</c:v>
                </c:pt>
                <c:pt idx="5324">
                  <c:v>4.62</c:v>
                </c:pt>
                <c:pt idx="5325">
                  <c:v>4.6149999999999993</c:v>
                </c:pt>
                <c:pt idx="5326">
                  <c:v>4.6149999999999993</c:v>
                </c:pt>
                <c:pt idx="5327">
                  <c:v>4.6150000000000002</c:v>
                </c:pt>
                <c:pt idx="5328">
                  <c:v>4.6150000000000002</c:v>
                </c:pt>
                <c:pt idx="5329">
                  <c:v>4.62</c:v>
                </c:pt>
                <c:pt idx="5330">
                  <c:v>4.62</c:v>
                </c:pt>
                <c:pt idx="5331">
                  <c:v>4.62</c:v>
                </c:pt>
                <c:pt idx="5332">
                  <c:v>4.6100000000000003</c:v>
                </c:pt>
                <c:pt idx="5333">
                  <c:v>4.6150000000000002</c:v>
                </c:pt>
                <c:pt idx="5334">
                  <c:v>4.62</c:v>
                </c:pt>
                <c:pt idx="5335">
                  <c:v>4.62</c:v>
                </c:pt>
                <c:pt idx="5336">
                  <c:v>4.62</c:v>
                </c:pt>
                <c:pt idx="5337">
                  <c:v>4.6150000000000002</c:v>
                </c:pt>
                <c:pt idx="5338">
                  <c:v>4.63</c:v>
                </c:pt>
                <c:pt idx="5339">
                  <c:v>4.6150000000000002</c:v>
                </c:pt>
                <c:pt idx="5340">
                  <c:v>4.62</c:v>
                </c:pt>
                <c:pt idx="5341">
                  <c:v>4.63</c:v>
                </c:pt>
                <c:pt idx="5342">
                  <c:v>4.62</c:v>
                </c:pt>
                <c:pt idx="5343">
                  <c:v>4.62</c:v>
                </c:pt>
                <c:pt idx="5344">
                  <c:v>4.62</c:v>
                </c:pt>
                <c:pt idx="5345">
                  <c:v>4.62</c:v>
                </c:pt>
                <c:pt idx="5346">
                  <c:v>4.6100000000000003</c:v>
                </c:pt>
                <c:pt idx="5347">
                  <c:v>4.62</c:v>
                </c:pt>
                <c:pt idx="5348">
                  <c:v>4.625</c:v>
                </c:pt>
                <c:pt idx="5349">
                  <c:v>4.62</c:v>
                </c:pt>
                <c:pt idx="5350">
                  <c:v>4.62</c:v>
                </c:pt>
                <c:pt idx="5351">
                  <c:v>4.625</c:v>
                </c:pt>
                <c:pt idx="5352">
                  <c:v>4.625</c:v>
                </c:pt>
                <c:pt idx="5353">
                  <c:v>4.625</c:v>
                </c:pt>
                <c:pt idx="5354">
                  <c:v>4.625</c:v>
                </c:pt>
                <c:pt idx="5355">
                  <c:v>4.625</c:v>
                </c:pt>
                <c:pt idx="5356">
                  <c:v>4.625</c:v>
                </c:pt>
                <c:pt idx="5357">
                  <c:v>4.625</c:v>
                </c:pt>
                <c:pt idx="5358">
                  <c:v>4.625</c:v>
                </c:pt>
                <c:pt idx="5359">
                  <c:v>4.62</c:v>
                </c:pt>
                <c:pt idx="5360">
                  <c:v>4.63</c:v>
                </c:pt>
                <c:pt idx="5361">
                  <c:v>4.63</c:v>
                </c:pt>
                <c:pt idx="5362">
                  <c:v>4.63</c:v>
                </c:pt>
                <c:pt idx="5363">
                  <c:v>4.6399999999999997</c:v>
                </c:pt>
                <c:pt idx="5364">
                  <c:v>4.6349999999999998</c:v>
                </c:pt>
                <c:pt idx="5365">
                  <c:v>4.625</c:v>
                </c:pt>
                <c:pt idx="5366">
                  <c:v>4.6349999999999998</c:v>
                </c:pt>
                <c:pt idx="5367">
                  <c:v>4.63</c:v>
                </c:pt>
                <c:pt idx="5368">
                  <c:v>4.63</c:v>
                </c:pt>
                <c:pt idx="5369">
                  <c:v>4.6349999999999998</c:v>
                </c:pt>
                <c:pt idx="5370">
                  <c:v>4.625</c:v>
                </c:pt>
                <c:pt idx="5371">
                  <c:v>4.6349999999999998</c:v>
                </c:pt>
                <c:pt idx="5372">
                  <c:v>4.6399999999999997</c:v>
                </c:pt>
                <c:pt idx="5373">
                  <c:v>4.6349999999999998</c:v>
                </c:pt>
                <c:pt idx="5374">
                  <c:v>4.6349999999999998</c:v>
                </c:pt>
                <c:pt idx="5375">
                  <c:v>4.625</c:v>
                </c:pt>
                <c:pt idx="5376">
                  <c:v>4.6349999999999998</c:v>
                </c:pt>
                <c:pt idx="5377">
                  <c:v>4.6349999999999998</c:v>
                </c:pt>
                <c:pt idx="5378">
                  <c:v>4.63</c:v>
                </c:pt>
                <c:pt idx="5379">
                  <c:v>4.63</c:v>
                </c:pt>
                <c:pt idx="5380">
                  <c:v>4.6349999999999998</c:v>
                </c:pt>
                <c:pt idx="5381">
                  <c:v>4.6349999999999998</c:v>
                </c:pt>
                <c:pt idx="5382">
                  <c:v>4.6399999999999997</c:v>
                </c:pt>
                <c:pt idx="5383">
                  <c:v>4.6399999999999997</c:v>
                </c:pt>
                <c:pt idx="5384">
                  <c:v>4.63</c:v>
                </c:pt>
                <c:pt idx="5385">
                  <c:v>4.6399999999999997</c:v>
                </c:pt>
                <c:pt idx="5386">
                  <c:v>4.6349999999999998</c:v>
                </c:pt>
                <c:pt idx="5387">
                  <c:v>4.6450000000000005</c:v>
                </c:pt>
                <c:pt idx="5388">
                  <c:v>4.63</c:v>
                </c:pt>
                <c:pt idx="5389">
                  <c:v>4.6349999999999998</c:v>
                </c:pt>
                <c:pt idx="5390">
                  <c:v>4.6399999999999997</c:v>
                </c:pt>
                <c:pt idx="5391">
                  <c:v>4.63</c:v>
                </c:pt>
                <c:pt idx="5392">
                  <c:v>4.63</c:v>
                </c:pt>
                <c:pt idx="5393">
                  <c:v>4.63</c:v>
                </c:pt>
                <c:pt idx="5394">
                  <c:v>4.63</c:v>
                </c:pt>
                <c:pt idx="5395">
                  <c:v>4.6349999999999998</c:v>
                </c:pt>
                <c:pt idx="5396">
                  <c:v>4.6399999999999997</c:v>
                </c:pt>
                <c:pt idx="5397">
                  <c:v>4.6399999999999997</c:v>
                </c:pt>
                <c:pt idx="5398">
                  <c:v>4.6349999999999998</c:v>
                </c:pt>
                <c:pt idx="5399">
                  <c:v>4.6349999999999998</c:v>
                </c:pt>
                <c:pt idx="5400">
                  <c:v>4.6500000000000004</c:v>
                </c:pt>
                <c:pt idx="5401">
                  <c:v>4.6399999999999997</c:v>
                </c:pt>
                <c:pt idx="5402">
                  <c:v>4.6450000000000005</c:v>
                </c:pt>
                <c:pt idx="5403">
                  <c:v>4.6449999999999996</c:v>
                </c:pt>
                <c:pt idx="5404">
                  <c:v>4.6349999999999998</c:v>
                </c:pt>
                <c:pt idx="5405">
                  <c:v>4.6399999999999997</c:v>
                </c:pt>
                <c:pt idx="5406">
                  <c:v>4.6349999999999998</c:v>
                </c:pt>
                <c:pt idx="5407">
                  <c:v>4.6449999999999996</c:v>
                </c:pt>
                <c:pt idx="5408">
                  <c:v>4.6399999999999997</c:v>
                </c:pt>
                <c:pt idx="5409">
                  <c:v>4.6399999999999997</c:v>
                </c:pt>
                <c:pt idx="5410">
                  <c:v>4.6399999999999997</c:v>
                </c:pt>
                <c:pt idx="5411">
                  <c:v>4.6399999999999997</c:v>
                </c:pt>
                <c:pt idx="5412">
                  <c:v>4.6399999999999997</c:v>
                </c:pt>
                <c:pt idx="5413">
                  <c:v>4.6399999999999997</c:v>
                </c:pt>
                <c:pt idx="5414">
                  <c:v>4.6449999999999996</c:v>
                </c:pt>
                <c:pt idx="5415">
                  <c:v>4.6349999999999998</c:v>
                </c:pt>
                <c:pt idx="5416">
                  <c:v>4.6349999999999998</c:v>
                </c:pt>
                <c:pt idx="5417">
                  <c:v>4.6399999999999997</c:v>
                </c:pt>
                <c:pt idx="5418">
                  <c:v>4.6399999999999997</c:v>
                </c:pt>
                <c:pt idx="5419">
                  <c:v>4.6449999999999996</c:v>
                </c:pt>
                <c:pt idx="5420">
                  <c:v>4.6399999999999997</c:v>
                </c:pt>
                <c:pt idx="5421">
                  <c:v>4.6500000000000004</c:v>
                </c:pt>
                <c:pt idx="5422">
                  <c:v>4.6500000000000004</c:v>
                </c:pt>
                <c:pt idx="5423">
                  <c:v>4.6449999999999996</c:v>
                </c:pt>
                <c:pt idx="5424">
                  <c:v>4.6449999999999996</c:v>
                </c:pt>
                <c:pt idx="5425">
                  <c:v>4.6500000000000004</c:v>
                </c:pt>
                <c:pt idx="5426">
                  <c:v>4.6500000000000004</c:v>
                </c:pt>
                <c:pt idx="5427">
                  <c:v>4.6449999999999996</c:v>
                </c:pt>
                <c:pt idx="5428">
                  <c:v>4.6349999999999998</c:v>
                </c:pt>
                <c:pt idx="5429">
                  <c:v>4.6449999999999996</c:v>
                </c:pt>
                <c:pt idx="5430">
                  <c:v>4.6399999999999997</c:v>
                </c:pt>
                <c:pt idx="5431">
                  <c:v>4.6500000000000004</c:v>
                </c:pt>
                <c:pt idx="5432">
                  <c:v>4.6449999999999996</c:v>
                </c:pt>
                <c:pt idx="5433">
                  <c:v>4.6550000000000002</c:v>
                </c:pt>
                <c:pt idx="5434">
                  <c:v>4.6550000000000002</c:v>
                </c:pt>
                <c:pt idx="5435">
                  <c:v>4.66</c:v>
                </c:pt>
                <c:pt idx="5436">
                  <c:v>4.6500000000000004</c:v>
                </c:pt>
                <c:pt idx="5437">
                  <c:v>4.6550000000000002</c:v>
                </c:pt>
                <c:pt idx="5438">
                  <c:v>4.6500000000000004</c:v>
                </c:pt>
                <c:pt idx="5439">
                  <c:v>4.6550000000000002</c:v>
                </c:pt>
                <c:pt idx="5440">
                  <c:v>4.6550000000000002</c:v>
                </c:pt>
                <c:pt idx="5441">
                  <c:v>4.6500000000000004</c:v>
                </c:pt>
                <c:pt idx="5442">
                  <c:v>4.6500000000000004</c:v>
                </c:pt>
                <c:pt idx="5443">
                  <c:v>4.6500000000000004</c:v>
                </c:pt>
                <c:pt idx="5444">
                  <c:v>4.6550000000000002</c:v>
                </c:pt>
                <c:pt idx="5445">
                  <c:v>4.6500000000000004</c:v>
                </c:pt>
                <c:pt idx="5446">
                  <c:v>4.6499999999999995</c:v>
                </c:pt>
                <c:pt idx="5447">
                  <c:v>4.6499999999999995</c:v>
                </c:pt>
                <c:pt idx="5448">
                  <c:v>4.6500000000000004</c:v>
                </c:pt>
                <c:pt idx="5449">
                  <c:v>4.6550000000000002</c:v>
                </c:pt>
                <c:pt idx="5450">
                  <c:v>4.6500000000000004</c:v>
                </c:pt>
                <c:pt idx="5451">
                  <c:v>4.6550000000000002</c:v>
                </c:pt>
                <c:pt idx="5452">
                  <c:v>4.6500000000000004</c:v>
                </c:pt>
                <c:pt idx="5453">
                  <c:v>4.6550000000000002</c:v>
                </c:pt>
                <c:pt idx="5454">
                  <c:v>4.66</c:v>
                </c:pt>
                <c:pt idx="5455">
                  <c:v>4.6500000000000004</c:v>
                </c:pt>
                <c:pt idx="5456">
                  <c:v>4.6550000000000002</c:v>
                </c:pt>
                <c:pt idx="5457">
                  <c:v>4.6550000000000002</c:v>
                </c:pt>
                <c:pt idx="5458">
                  <c:v>4.66</c:v>
                </c:pt>
                <c:pt idx="5459">
                  <c:v>4.6499999999999995</c:v>
                </c:pt>
                <c:pt idx="5460">
                  <c:v>4.6550000000000002</c:v>
                </c:pt>
                <c:pt idx="5461">
                  <c:v>4.665</c:v>
                </c:pt>
                <c:pt idx="5462">
                  <c:v>4.66</c:v>
                </c:pt>
                <c:pt idx="5463">
                  <c:v>4.6500000000000004</c:v>
                </c:pt>
                <c:pt idx="5464">
                  <c:v>4.6550000000000002</c:v>
                </c:pt>
                <c:pt idx="5465">
                  <c:v>4.66</c:v>
                </c:pt>
                <c:pt idx="5466">
                  <c:v>4.66</c:v>
                </c:pt>
                <c:pt idx="5467">
                  <c:v>4.66</c:v>
                </c:pt>
                <c:pt idx="5468">
                  <c:v>4.665</c:v>
                </c:pt>
                <c:pt idx="5469">
                  <c:v>4.665</c:v>
                </c:pt>
                <c:pt idx="5470">
                  <c:v>4.66</c:v>
                </c:pt>
                <c:pt idx="5471">
                  <c:v>4.68</c:v>
                </c:pt>
                <c:pt idx="5472">
                  <c:v>4.665</c:v>
                </c:pt>
                <c:pt idx="5473">
                  <c:v>4.665</c:v>
                </c:pt>
                <c:pt idx="5474">
                  <c:v>4.66</c:v>
                </c:pt>
                <c:pt idx="5475">
                  <c:v>4.665</c:v>
                </c:pt>
                <c:pt idx="5476">
                  <c:v>4.66</c:v>
                </c:pt>
                <c:pt idx="5477">
                  <c:v>4.66</c:v>
                </c:pt>
                <c:pt idx="5478">
                  <c:v>4.66</c:v>
                </c:pt>
                <c:pt idx="5479">
                  <c:v>4.665</c:v>
                </c:pt>
                <c:pt idx="5480">
                  <c:v>4.665</c:v>
                </c:pt>
                <c:pt idx="5481">
                  <c:v>4.66</c:v>
                </c:pt>
                <c:pt idx="5482">
                  <c:v>4.665</c:v>
                </c:pt>
                <c:pt idx="5483">
                  <c:v>4.665</c:v>
                </c:pt>
                <c:pt idx="5484">
                  <c:v>4.66</c:v>
                </c:pt>
                <c:pt idx="5485">
                  <c:v>4.66</c:v>
                </c:pt>
                <c:pt idx="5486">
                  <c:v>4.665</c:v>
                </c:pt>
                <c:pt idx="5487">
                  <c:v>4.665</c:v>
                </c:pt>
                <c:pt idx="5488">
                  <c:v>4.665</c:v>
                </c:pt>
                <c:pt idx="5489">
                  <c:v>4.6550000000000002</c:v>
                </c:pt>
                <c:pt idx="5490">
                  <c:v>4.665</c:v>
                </c:pt>
                <c:pt idx="5491">
                  <c:v>4.665</c:v>
                </c:pt>
                <c:pt idx="5492">
                  <c:v>4.67</c:v>
                </c:pt>
                <c:pt idx="5493">
                  <c:v>4.67</c:v>
                </c:pt>
                <c:pt idx="5494">
                  <c:v>4.665</c:v>
                </c:pt>
                <c:pt idx="5495">
                  <c:v>4.67</c:v>
                </c:pt>
                <c:pt idx="5496">
                  <c:v>4.67</c:v>
                </c:pt>
                <c:pt idx="5497">
                  <c:v>4.67</c:v>
                </c:pt>
                <c:pt idx="5498">
                  <c:v>4.67</c:v>
                </c:pt>
                <c:pt idx="5499">
                  <c:v>4.66</c:v>
                </c:pt>
                <c:pt idx="5500">
                  <c:v>4.665</c:v>
                </c:pt>
                <c:pt idx="5501">
                  <c:v>4.665</c:v>
                </c:pt>
                <c:pt idx="5502">
                  <c:v>4.67</c:v>
                </c:pt>
                <c:pt idx="5503">
                  <c:v>4.66</c:v>
                </c:pt>
                <c:pt idx="5504">
                  <c:v>4.665</c:v>
                </c:pt>
                <c:pt idx="5505">
                  <c:v>4.67</c:v>
                </c:pt>
                <c:pt idx="5506">
                  <c:v>4.665</c:v>
                </c:pt>
                <c:pt idx="5507">
                  <c:v>4.67</c:v>
                </c:pt>
                <c:pt idx="5508">
                  <c:v>4.6749999999999998</c:v>
                </c:pt>
                <c:pt idx="5509">
                  <c:v>4.6749999999999998</c:v>
                </c:pt>
                <c:pt idx="5510">
                  <c:v>4.6749999999999998</c:v>
                </c:pt>
                <c:pt idx="5511">
                  <c:v>4.6749999999999998</c:v>
                </c:pt>
                <c:pt idx="5512">
                  <c:v>4.67</c:v>
                </c:pt>
                <c:pt idx="5513">
                  <c:v>4.66</c:v>
                </c:pt>
                <c:pt idx="5514">
                  <c:v>4.67</c:v>
                </c:pt>
                <c:pt idx="5515">
                  <c:v>4.67</c:v>
                </c:pt>
                <c:pt idx="5516">
                  <c:v>4.68</c:v>
                </c:pt>
                <c:pt idx="5517">
                  <c:v>4.6749999999999998</c:v>
                </c:pt>
                <c:pt idx="5518">
                  <c:v>4.6749999999999998</c:v>
                </c:pt>
                <c:pt idx="5519">
                  <c:v>4.6749999999999998</c:v>
                </c:pt>
                <c:pt idx="5520">
                  <c:v>4.67</c:v>
                </c:pt>
                <c:pt idx="5521">
                  <c:v>4.6749999999999998</c:v>
                </c:pt>
                <c:pt idx="5522">
                  <c:v>4.6749999999999998</c:v>
                </c:pt>
                <c:pt idx="5523">
                  <c:v>4.6749999999999998</c:v>
                </c:pt>
                <c:pt idx="5524">
                  <c:v>4.68</c:v>
                </c:pt>
                <c:pt idx="5525">
                  <c:v>4.68</c:v>
                </c:pt>
                <c:pt idx="5526">
                  <c:v>4.6749999999999998</c:v>
                </c:pt>
                <c:pt idx="5527">
                  <c:v>4.68</c:v>
                </c:pt>
                <c:pt idx="5528">
                  <c:v>4.68</c:v>
                </c:pt>
                <c:pt idx="5529">
                  <c:v>4.68</c:v>
                </c:pt>
                <c:pt idx="5530">
                  <c:v>4.6749999999999998</c:v>
                </c:pt>
                <c:pt idx="5531">
                  <c:v>4.6749999999999998</c:v>
                </c:pt>
                <c:pt idx="5532">
                  <c:v>4.68</c:v>
                </c:pt>
                <c:pt idx="5533">
                  <c:v>4.6749999999999998</c:v>
                </c:pt>
                <c:pt idx="5534">
                  <c:v>4.6899999999999995</c:v>
                </c:pt>
                <c:pt idx="5535">
                  <c:v>4.6849999999999996</c:v>
                </c:pt>
                <c:pt idx="5536">
                  <c:v>4.68</c:v>
                </c:pt>
                <c:pt idx="5537">
                  <c:v>4.68</c:v>
                </c:pt>
                <c:pt idx="5538">
                  <c:v>4.68</c:v>
                </c:pt>
                <c:pt idx="5539">
                  <c:v>4.6849999999999996</c:v>
                </c:pt>
                <c:pt idx="5540">
                  <c:v>4.6849999999999996</c:v>
                </c:pt>
                <c:pt idx="5541">
                  <c:v>4.6899999999999995</c:v>
                </c:pt>
                <c:pt idx="5542">
                  <c:v>4.6949999999999994</c:v>
                </c:pt>
                <c:pt idx="5543">
                  <c:v>4.6849999999999996</c:v>
                </c:pt>
                <c:pt idx="5544">
                  <c:v>4.6899999999999995</c:v>
                </c:pt>
                <c:pt idx="5545">
                  <c:v>4.6849999999999996</c:v>
                </c:pt>
                <c:pt idx="5546">
                  <c:v>4.68</c:v>
                </c:pt>
                <c:pt idx="5547">
                  <c:v>4.68</c:v>
                </c:pt>
                <c:pt idx="5548">
                  <c:v>4.6849999999999996</c:v>
                </c:pt>
                <c:pt idx="5549">
                  <c:v>4.6849999999999996</c:v>
                </c:pt>
                <c:pt idx="5550">
                  <c:v>4.68</c:v>
                </c:pt>
                <c:pt idx="5551">
                  <c:v>4.6849999999999996</c:v>
                </c:pt>
                <c:pt idx="5552">
                  <c:v>4.68</c:v>
                </c:pt>
                <c:pt idx="5553">
                  <c:v>4.6849999999999996</c:v>
                </c:pt>
                <c:pt idx="5554">
                  <c:v>4.6849999999999996</c:v>
                </c:pt>
                <c:pt idx="5555">
                  <c:v>4.6849999999999996</c:v>
                </c:pt>
                <c:pt idx="5556">
                  <c:v>4.6949999999999994</c:v>
                </c:pt>
                <c:pt idx="5557">
                  <c:v>4.68</c:v>
                </c:pt>
                <c:pt idx="5558">
                  <c:v>4.6899999999999995</c:v>
                </c:pt>
                <c:pt idx="5559">
                  <c:v>4.6849999999999996</c:v>
                </c:pt>
                <c:pt idx="5560">
                  <c:v>4.6749999999999998</c:v>
                </c:pt>
                <c:pt idx="5561">
                  <c:v>4.6899999999999995</c:v>
                </c:pt>
                <c:pt idx="5562">
                  <c:v>4.6849999999999996</c:v>
                </c:pt>
                <c:pt idx="5563">
                  <c:v>4.6899999999999995</c:v>
                </c:pt>
                <c:pt idx="5564">
                  <c:v>4.68</c:v>
                </c:pt>
                <c:pt idx="5565">
                  <c:v>4.6899999999999995</c:v>
                </c:pt>
                <c:pt idx="5566">
                  <c:v>4.6950000000000003</c:v>
                </c:pt>
                <c:pt idx="5567">
                  <c:v>4.6849999999999996</c:v>
                </c:pt>
                <c:pt idx="5568">
                  <c:v>4.6899999999999995</c:v>
                </c:pt>
                <c:pt idx="5569">
                  <c:v>4.6950000000000003</c:v>
                </c:pt>
                <c:pt idx="5570">
                  <c:v>4.6999999999999993</c:v>
                </c:pt>
                <c:pt idx="5571">
                  <c:v>4.6899999999999995</c:v>
                </c:pt>
                <c:pt idx="5572">
                  <c:v>4.6949999999999994</c:v>
                </c:pt>
                <c:pt idx="5573">
                  <c:v>4.6899999999999995</c:v>
                </c:pt>
                <c:pt idx="5574">
                  <c:v>4.6849999999999996</c:v>
                </c:pt>
                <c:pt idx="5575">
                  <c:v>4.6899999999999995</c:v>
                </c:pt>
                <c:pt idx="5576">
                  <c:v>4.6899999999999995</c:v>
                </c:pt>
                <c:pt idx="5577">
                  <c:v>4.7</c:v>
                </c:pt>
                <c:pt idx="5578">
                  <c:v>4.6950000000000003</c:v>
                </c:pt>
                <c:pt idx="5579">
                  <c:v>4.6899999999999995</c:v>
                </c:pt>
                <c:pt idx="5580">
                  <c:v>4.6949999999999994</c:v>
                </c:pt>
                <c:pt idx="5581">
                  <c:v>4.6899999999999995</c:v>
                </c:pt>
                <c:pt idx="5582">
                  <c:v>4.6950000000000003</c:v>
                </c:pt>
                <c:pt idx="5583">
                  <c:v>4.6900000000000004</c:v>
                </c:pt>
                <c:pt idx="5584">
                  <c:v>4.6900000000000004</c:v>
                </c:pt>
                <c:pt idx="5585">
                  <c:v>4.6899999999999995</c:v>
                </c:pt>
                <c:pt idx="5586">
                  <c:v>4.6950000000000003</c:v>
                </c:pt>
                <c:pt idx="5587">
                  <c:v>4.6950000000000003</c:v>
                </c:pt>
                <c:pt idx="5588">
                  <c:v>4.6950000000000003</c:v>
                </c:pt>
                <c:pt idx="5589">
                  <c:v>4.6900000000000004</c:v>
                </c:pt>
                <c:pt idx="5590">
                  <c:v>4.6950000000000003</c:v>
                </c:pt>
                <c:pt idx="5591">
                  <c:v>4.6950000000000003</c:v>
                </c:pt>
                <c:pt idx="5592">
                  <c:v>4.6900000000000004</c:v>
                </c:pt>
                <c:pt idx="5593">
                  <c:v>4.7050000000000001</c:v>
                </c:pt>
                <c:pt idx="5594">
                  <c:v>4.7</c:v>
                </c:pt>
                <c:pt idx="5595">
                  <c:v>4.6900000000000004</c:v>
                </c:pt>
                <c:pt idx="5596">
                  <c:v>4.6900000000000004</c:v>
                </c:pt>
                <c:pt idx="5597">
                  <c:v>4.6900000000000004</c:v>
                </c:pt>
                <c:pt idx="5598">
                  <c:v>4.6850000000000005</c:v>
                </c:pt>
                <c:pt idx="5599">
                  <c:v>4.6900000000000004</c:v>
                </c:pt>
                <c:pt idx="5600">
                  <c:v>4.7</c:v>
                </c:pt>
                <c:pt idx="5601">
                  <c:v>4.6950000000000003</c:v>
                </c:pt>
                <c:pt idx="5602">
                  <c:v>4.7</c:v>
                </c:pt>
                <c:pt idx="5603">
                  <c:v>4.7</c:v>
                </c:pt>
                <c:pt idx="5604">
                  <c:v>4.7050000000000001</c:v>
                </c:pt>
                <c:pt idx="5605">
                  <c:v>4.7</c:v>
                </c:pt>
                <c:pt idx="5606">
                  <c:v>4.71</c:v>
                </c:pt>
                <c:pt idx="5607">
                  <c:v>4.7050000000000001</c:v>
                </c:pt>
                <c:pt idx="5608">
                  <c:v>4.7</c:v>
                </c:pt>
                <c:pt idx="5609">
                  <c:v>4.7050000000000001</c:v>
                </c:pt>
                <c:pt idx="5610">
                  <c:v>4.7</c:v>
                </c:pt>
                <c:pt idx="5611">
                  <c:v>4.7</c:v>
                </c:pt>
                <c:pt idx="5612">
                  <c:v>4.71</c:v>
                </c:pt>
                <c:pt idx="5613">
                  <c:v>4.7</c:v>
                </c:pt>
                <c:pt idx="5614">
                  <c:v>4.7050000000000001</c:v>
                </c:pt>
                <c:pt idx="5615">
                  <c:v>4.7</c:v>
                </c:pt>
                <c:pt idx="5616">
                  <c:v>4.7050000000000001</c:v>
                </c:pt>
                <c:pt idx="5617">
                  <c:v>4.7</c:v>
                </c:pt>
                <c:pt idx="5618">
                  <c:v>4.7050000000000001</c:v>
                </c:pt>
                <c:pt idx="5619">
                  <c:v>4.71</c:v>
                </c:pt>
                <c:pt idx="5620">
                  <c:v>4.7050000000000001</c:v>
                </c:pt>
                <c:pt idx="5621">
                  <c:v>4.7</c:v>
                </c:pt>
                <c:pt idx="5622">
                  <c:v>4.7</c:v>
                </c:pt>
                <c:pt idx="5623">
                  <c:v>4.7050000000000001</c:v>
                </c:pt>
                <c:pt idx="5624">
                  <c:v>4.7</c:v>
                </c:pt>
                <c:pt idx="5625">
                  <c:v>4.71</c:v>
                </c:pt>
                <c:pt idx="5626">
                  <c:v>4.7050000000000001</c:v>
                </c:pt>
                <c:pt idx="5627">
                  <c:v>4.71</c:v>
                </c:pt>
                <c:pt idx="5628">
                  <c:v>4.71</c:v>
                </c:pt>
                <c:pt idx="5629">
                  <c:v>4.71</c:v>
                </c:pt>
                <c:pt idx="5630">
                  <c:v>4.71</c:v>
                </c:pt>
                <c:pt idx="5631">
                  <c:v>4.7050000000000001</c:v>
                </c:pt>
                <c:pt idx="5632">
                  <c:v>4.71</c:v>
                </c:pt>
                <c:pt idx="5633">
                  <c:v>4.71</c:v>
                </c:pt>
                <c:pt idx="5634">
                  <c:v>4.7050000000000001</c:v>
                </c:pt>
                <c:pt idx="5635">
                  <c:v>4.7149999999999999</c:v>
                </c:pt>
                <c:pt idx="5636">
                  <c:v>4.7149999999999999</c:v>
                </c:pt>
                <c:pt idx="5637">
                  <c:v>4.71</c:v>
                </c:pt>
                <c:pt idx="5638">
                  <c:v>4.71</c:v>
                </c:pt>
                <c:pt idx="5639">
                  <c:v>4.71</c:v>
                </c:pt>
                <c:pt idx="5640">
                  <c:v>4.7149999999999999</c:v>
                </c:pt>
                <c:pt idx="5641">
                  <c:v>4.71</c:v>
                </c:pt>
                <c:pt idx="5642">
                  <c:v>4.71</c:v>
                </c:pt>
                <c:pt idx="5643">
                  <c:v>4.72</c:v>
                </c:pt>
                <c:pt idx="5644">
                  <c:v>4.71</c:v>
                </c:pt>
                <c:pt idx="5645">
                  <c:v>4.7149999999999999</c:v>
                </c:pt>
                <c:pt idx="5646">
                  <c:v>4.71</c:v>
                </c:pt>
                <c:pt idx="5647">
                  <c:v>4.71</c:v>
                </c:pt>
                <c:pt idx="5648">
                  <c:v>4.7149999999999999</c:v>
                </c:pt>
                <c:pt idx="5649">
                  <c:v>4.71</c:v>
                </c:pt>
                <c:pt idx="5650">
                  <c:v>4.7149999999999999</c:v>
                </c:pt>
                <c:pt idx="5651">
                  <c:v>4.7149999999999999</c:v>
                </c:pt>
                <c:pt idx="5652">
                  <c:v>4.71</c:v>
                </c:pt>
                <c:pt idx="5653">
                  <c:v>4.7149999999999999</c:v>
                </c:pt>
                <c:pt idx="5654">
                  <c:v>4.71</c:v>
                </c:pt>
                <c:pt idx="5655">
                  <c:v>4.72</c:v>
                </c:pt>
                <c:pt idx="5656">
                  <c:v>4.71</c:v>
                </c:pt>
                <c:pt idx="5657">
                  <c:v>4.7149999999999999</c:v>
                </c:pt>
                <c:pt idx="5658">
                  <c:v>4.7050000000000001</c:v>
                </c:pt>
                <c:pt idx="5659">
                  <c:v>4.71</c:v>
                </c:pt>
                <c:pt idx="5660">
                  <c:v>4.71</c:v>
                </c:pt>
                <c:pt idx="5661">
                  <c:v>4.72</c:v>
                </c:pt>
                <c:pt idx="5662">
                  <c:v>4.7149999999999999</c:v>
                </c:pt>
                <c:pt idx="5663">
                  <c:v>4.7149999999999999</c:v>
                </c:pt>
                <c:pt idx="5664">
                  <c:v>4.72</c:v>
                </c:pt>
                <c:pt idx="5665">
                  <c:v>4.7149999999999999</c:v>
                </c:pt>
                <c:pt idx="5666">
                  <c:v>4.71</c:v>
                </c:pt>
                <c:pt idx="5667">
                  <c:v>4.7149999999999999</c:v>
                </c:pt>
                <c:pt idx="5668">
                  <c:v>4.7149999999999999</c:v>
                </c:pt>
                <c:pt idx="5669">
                  <c:v>4.71</c:v>
                </c:pt>
                <c:pt idx="5670">
                  <c:v>4.72</c:v>
                </c:pt>
                <c:pt idx="5671">
                  <c:v>4.7149999999999999</c:v>
                </c:pt>
                <c:pt idx="5672">
                  <c:v>4.72</c:v>
                </c:pt>
                <c:pt idx="5673">
                  <c:v>4.72</c:v>
                </c:pt>
                <c:pt idx="5674">
                  <c:v>4.7249999999999996</c:v>
                </c:pt>
                <c:pt idx="5675">
                  <c:v>4.72</c:v>
                </c:pt>
                <c:pt idx="5676">
                  <c:v>4.72</c:v>
                </c:pt>
                <c:pt idx="5677">
                  <c:v>4.72</c:v>
                </c:pt>
                <c:pt idx="5678">
                  <c:v>4.7249999999999996</c:v>
                </c:pt>
                <c:pt idx="5679">
                  <c:v>4.72</c:v>
                </c:pt>
                <c:pt idx="5680">
                  <c:v>4.72</c:v>
                </c:pt>
                <c:pt idx="5681">
                  <c:v>4.72</c:v>
                </c:pt>
                <c:pt idx="5682">
                  <c:v>4.7149999999999999</c:v>
                </c:pt>
                <c:pt idx="5683">
                  <c:v>4.72</c:v>
                </c:pt>
                <c:pt idx="5684">
                  <c:v>4.72</c:v>
                </c:pt>
                <c:pt idx="5685">
                  <c:v>4.7249999999999996</c:v>
                </c:pt>
                <c:pt idx="5686">
                  <c:v>4.7249999999999996</c:v>
                </c:pt>
                <c:pt idx="5687">
                  <c:v>4.7249999999999996</c:v>
                </c:pt>
                <c:pt idx="5688">
                  <c:v>4.7299999999999995</c:v>
                </c:pt>
                <c:pt idx="5689">
                  <c:v>4.7299999999999995</c:v>
                </c:pt>
                <c:pt idx="5690">
                  <c:v>4.7299999999999995</c:v>
                </c:pt>
                <c:pt idx="5691">
                  <c:v>4.72</c:v>
                </c:pt>
                <c:pt idx="5692">
                  <c:v>4.7299999999999995</c:v>
                </c:pt>
                <c:pt idx="5693">
                  <c:v>4.72</c:v>
                </c:pt>
                <c:pt idx="5694">
                  <c:v>4.7249999999999996</c:v>
                </c:pt>
                <c:pt idx="5695">
                  <c:v>4.72</c:v>
                </c:pt>
                <c:pt idx="5696">
                  <c:v>4.7249999999999996</c:v>
                </c:pt>
                <c:pt idx="5697">
                  <c:v>4.7249999999999996</c:v>
                </c:pt>
                <c:pt idx="5698">
                  <c:v>4.7249999999999996</c:v>
                </c:pt>
                <c:pt idx="5699">
                  <c:v>4.7249999999999996</c:v>
                </c:pt>
                <c:pt idx="5700">
                  <c:v>4.7299999999999995</c:v>
                </c:pt>
                <c:pt idx="5701">
                  <c:v>4.7249999999999996</c:v>
                </c:pt>
                <c:pt idx="5702">
                  <c:v>4.72</c:v>
                </c:pt>
                <c:pt idx="5703">
                  <c:v>4.7249999999999996</c:v>
                </c:pt>
                <c:pt idx="5704">
                  <c:v>4.7249999999999996</c:v>
                </c:pt>
                <c:pt idx="5705">
                  <c:v>4.7249999999999996</c:v>
                </c:pt>
                <c:pt idx="5706">
                  <c:v>4.7249999999999996</c:v>
                </c:pt>
                <c:pt idx="5707">
                  <c:v>4.72</c:v>
                </c:pt>
                <c:pt idx="5708">
                  <c:v>4.7299999999999995</c:v>
                </c:pt>
                <c:pt idx="5709">
                  <c:v>4.7299999999999995</c:v>
                </c:pt>
                <c:pt idx="5710">
                  <c:v>4.7299999999999995</c:v>
                </c:pt>
                <c:pt idx="5711">
                  <c:v>4.7350000000000003</c:v>
                </c:pt>
                <c:pt idx="5712">
                  <c:v>4.7450000000000001</c:v>
                </c:pt>
                <c:pt idx="5713">
                  <c:v>4.7299999999999995</c:v>
                </c:pt>
                <c:pt idx="5714">
                  <c:v>4.7249999999999996</c:v>
                </c:pt>
                <c:pt idx="5715">
                  <c:v>4.7350000000000003</c:v>
                </c:pt>
                <c:pt idx="5716">
                  <c:v>4.7349999999999994</c:v>
                </c:pt>
                <c:pt idx="5717">
                  <c:v>4.7299999999999995</c:v>
                </c:pt>
                <c:pt idx="5718">
                  <c:v>4.7349999999999994</c:v>
                </c:pt>
                <c:pt idx="5719">
                  <c:v>4.74</c:v>
                </c:pt>
                <c:pt idx="5720">
                  <c:v>4.7350000000000003</c:v>
                </c:pt>
                <c:pt idx="5721">
                  <c:v>4.7299999999999995</c:v>
                </c:pt>
                <c:pt idx="5722">
                  <c:v>4.74</c:v>
                </c:pt>
                <c:pt idx="5723">
                  <c:v>4.74</c:v>
                </c:pt>
                <c:pt idx="5724">
                  <c:v>4.7350000000000003</c:v>
                </c:pt>
                <c:pt idx="5725">
                  <c:v>4.74</c:v>
                </c:pt>
                <c:pt idx="5726">
                  <c:v>4.74</c:v>
                </c:pt>
                <c:pt idx="5727">
                  <c:v>4.7299999999999995</c:v>
                </c:pt>
                <c:pt idx="5728">
                  <c:v>4.7349999999999994</c:v>
                </c:pt>
                <c:pt idx="5729">
                  <c:v>4.7349999999999994</c:v>
                </c:pt>
                <c:pt idx="5730">
                  <c:v>4.7450000000000001</c:v>
                </c:pt>
                <c:pt idx="5731">
                  <c:v>4.74</c:v>
                </c:pt>
                <c:pt idx="5732">
                  <c:v>4.7450000000000001</c:v>
                </c:pt>
                <c:pt idx="5733">
                  <c:v>4.7399999999999993</c:v>
                </c:pt>
                <c:pt idx="5734">
                  <c:v>4.74</c:v>
                </c:pt>
                <c:pt idx="5735">
                  <c:v>4.7450000000000001</c:v>
                </c:pt>
                <c:pt idx="5736">
                  <c:v>4.74</c:v>
                </c:pt>
                <c:pt idx="5737">
                  <c:v>4.7450000000000001</c:v>
                </c:pt>
                <c:pt idx="5738">
                  <c:v>4.75</c:v>
                </c:pt>
                <c:pt idx="5739">
                  <c:v>4.74</c:v>
                </c:pt>
                <c:pt idx="5740">
                  <c:v>4.74</c:v>
                </c:pt>
                <c:pt idx="5741">
                  <c:v>4.7349999999999994</c:v>
                </c:pt>
                <c:pt idx="5742">
                  <c:v>4.74</c:v>
                </c:pt>
                <c:pt idx="5743">
                  <c:v>4.7450000000000001</c:v>
                </c:pt>
                <c:pt idx="5744">
                  <c:v>4.7450000000000001</c:v>
                </c:pt>
                <c:pt idx="5745">
                  <c:v>4.74</c:v>
                </c:pt>
                <c:pt idx="5746">
                  <c:v>4.75</c:v>
                </c:pt>
                <c:pt idx="5747">
                  <c:v>4.75</c:v>
                </c:pt>
                <c:pt idx="5748">
                  <c:v>4.75</c:v>
                </c:pt>
                <c:pt idx="5749">
                  <c:v>4.76</c:v>
                </c:pt>
                <c:pt idx="5750">
                  <c:v>4.7349999999999994</c:v>
                </c:pt>
                <c:pt idx="5751">
                  <c:v>4.7450000000000001</c:v>
                </c:pt>
                <c:pt idx="5752">
                  <c:v>4.74</c:v>
                </c:pt>
                <c:pt idx="5753">
                  <c:v>4.74</c:v>
                </c:pt>
                <c:pt idx="5754">
                  <c:v>4.74</c:v>
                </c:pt>
                <c:pt idx="5755">
                  <c:v>4.7450000000000001</c:v>
                </c:pt>
                <c:pt idx="5756">
                  <c:v>4.7450000000000001</c:v>
                </c:pt>
                <c:pt idx="5757">
                  <c:v>4.7349999999999994</c:v>
                </c:pt>
                <c:pt idx="5758">
                  <c:v>4.7450000000000001</c:v>
                </c:pt>
                <c:pt idx="5759">
                  <c:v>4.7450000000000001</c:v>
                </c:pt>
                <c:pt idx="5760">
                  <c:v>4.7450000000000001</c:v>
                </c:pt>
                <c:pt idx="5761">
                  <c:v>4.7450000000000001</c:v>
                </c:pt>
                <c:pt idx="5762">
                  <c:v>4.7450000000000001</c:v>
                </c:pt>
                <c:pt idx="5763">
                  <c:v>4.74</c:v>
                </c:pt>
                <c:pt idx="5764">
                  <c:v>4.75</c:v>
                </c:pt>
                <c:pt idx="5765">
                  <c:v>4.75</c:v>
                </c:pt>
                <c:pt idx="5766">
                  <c:v>4.74</c:v>
                </c:pt>
                <c:pt idx="5767">
                  <c:v>4.74</c:v>
                </c:pt>
                <c:pt idx="5768">
                  <c:v>4.7450000000000001</c:v>
                </c:pt>
                <c:pt idx="5769">
                  <c:v>4.75</c:v>
                </c:pt>
                <c:pt idx="5770">
                  <c:v>4.75</c:v>
                </c:pt>
                <c:pt idx="5771">
                  <c:v>4.75</c:v>
                </c:pt>
                <c:pt idx="5772">
                  <c:v>4.7549999999999999</c:v>
                </c:pt>
                <c:pt idx="5773">
                  <c:v>4.75</c:v>
                </c:pt>
                <c:pt idx="5774">
                  <c:v>4.75</c:v>
                </c:pt>
                <c:pt idx="5775">
                  <c:v>4.7450000000000001</c:v>
                </c:pt>
                <c:pt idx="5776">
                  <c:v>4.7450000000000001</c:v>
                </c:pt>
                <c:pt idx="5777">
                  <c:v>4.7450000000000001</c:v>
                </c:pt>
                <c:pt idx="5778">
                  <c:v>4.7450000000000001</c:v>
                </c:pt>
                <c:pt idx="5779">
                  <c:v>4.7450000000000001</c:v>
                </c:pt>
                <c:pt idx="5780">
                  <c:v>4.75</c:v>
                </c:pt>
                <c:pt idx="5781">
                  <c:v>4.76</c:v>
                </c:pt>
                <c:pt idx="5782">
                  <c:v>4.7450000000000001</c:v>
                </c:pt>
                <c:pt idx="5783">
                  <c:v>4.7549999999999999</c:v>
                </c:pt>
                <c:pt idx="5784">
                  <c:v>4.75</c:v>
                </c:pt>
                <c:pt idx="5785">
                  <c:v>4.7549999999999999</c:v>
                </c:pt>
                <c:pt idx="5786">
                  <c:v>4.75</c:v>
                </c:pt>
                <c:pt idx="5787">
                  <c:v>4.7450000000000001</c:v>
                </c:pt>
                <c:pt idx="5788">
                  <c:v>4.75</c:v>
                </c:pt>
                <c:pt idx="5789">
                  <c:v>4.75</c:v>
                </c:pt>
                <c:pt idx="5790">
                  <c:v>4.7450000000000001</c:v>
                </c:pt>
                <c:pt idx="5791">
                  <c:v>4.7549999999999999</c:v>
                </c:pt>
                <c:pt idx="5792">
                  <c:v>4.7549999999999999</c:v>
                </c:pt>
                <c:pt idx="5793">
                  <c:v>4.7549999999999999</c:v>
                </c:pt>
                <c:pt idx="5794">
                  <c:v>4.76</c:v>
                </c:pt>
                <c:pt idx="5795">
                  <c:v>4.75</c:v>
                </c:pt>
                <c:pt idx="5796">
                  <c:v>4.75</c:v>
                </c:pt>
                <c:pt idx="5797">
                  <c:v>4.75</c:v>
                </c:pt>
                <c:pt idx="5798">
                  <c:v>4.7549999999999999</c:v>
                </c:pt>
                <c:pt idx="5799">
                  <c:v>4.7549999999999999</c:v>
                </c:pt>
                <c:pt idx="5800">
                  <c:v>4.76</c:v>
                </c:pt>
                <c:pt idx="5801">
                  <c:v>4.7549999999999999</c:v>
                </c:pt>
                <c:pt idx="5802">
                  <c:v>4.7549999999999999</c:v>
                </c:pt>
                <c:pt idx="5803">
                  <c:v>4.7449999999999992</c:v>
                </c:pt>
                <c:pt idx="5804">
                  <c:v>4.7649999999999997</c:v>
                </c:pt>
                <c:pt idx="5805">
                  <c:v>4.76</c:v>
                </c:pt>
                <c:pt idx="5806">
                  <c:v>4.7549999999999999</c:v>
                </c:pt>
                <c:pt idx="5807">
                  <c:v>4.7549999999999999</c:v>
                </c:pt>
                <c:pt idx="5808">
                  <c:v>4.76</c:v>
                </c:pt>
                <c:pt idx="5809">
                  <c:v>4.75</c:v>
                </c:pt>
                <c:pt idx="5810">
                  <c:v>4.75</c:v>
                </c:pt>
                <c:pt idx="5811">
                  <c:v>4.75</c:v>
                </c:pt>
                <c:pt idx="5812">
                  <c:v>4.7549999999999999</c:v>
                </c:pt>
                <c:pt idx="5813">
                  <c:v>4.7649999999999997</c:v>
                </c:pt>
                <c:pt idx="5814">
                  <c:v>4.75</c:v>
                </c:pt>
                <c:pt idx="5815">
                  <c:v>4.7549999999999999</c:v>
                </c:pt>
                <c:pt idx="5816">
                  <c:v>4.76</c:v>
                </c:pt>
                <c:pt idx="5817">
                  <c:v>4.7549999999999999</c:v>
                </c:pt>
                <c:pt idx="5818">
                  <c:v>4.76</c:v>
                </c:pt>
                <c:pt idx="5819">
                  <c:v>4.7649999999999997</c:v>
                </c:pt>
                <c:pt idx="5820">
                  <c:v>4.7549999999999999</c:v>
                </c:pt>
                <c:pt idx="5821">
                  <c:v>4.76</c:v>
                </c:pt>
                <c:pt idx="5822">
                  <c:v>4.7649999999999997</c:v>
                </c:pt>
                <c:pt idx="5823">
                  <c:v>4.76</c:v>
                </c:pt>
                <c:pt idx="5824">
                  <c:v>4.76</c:v>
                </c:pt>
                <c:pt idx="5825">
                  <c:v>4.76</c:v>
                </c:pt>
                <c:pt idx="5826">
                  <c:v>4.7549999999999999</c:v>
                </c:pt>
                <c:pt idx="5827">
                  <c:v>4.76</c:v>
                </c:pt>
                <c:pt idx="5828">
                  <c:v>4.7549999999999999</c:v>
                </c:pt>
                <c:pt idx="5829">
                  <c:v>4.76</c:v>
                </c:pt>
                <c:pt idx="5830">
                  <c:v>4.76</c:v>
                </c:pt>
                <c:pt idx="5831">
                  <c:v>4.7699999999999996</c:v>
                </c:pt>
                <c:pt idx="5832">
                  <c:v>4.7649999999999997</c:v>
                </c:pt>
                <c:pt idx="5833">
                  <c:v>4.7649999999999997</c:v>
                </c:pt>
                <c:pt idx="5834">
                  <c:v>4.7700000000000005</c:v>
                </c:pt>
                <c:pt idx="5835">
                  <c:v>4.76</c:v>
                </c:pt>
                <c:pt idx="5836">
                  <c:v>4.7549999999999999</c:v>
                </c:pt>
                <c:pt idx="5837">
                  <c:v>4.7699999999999996</c:v>
                </c:pt>
                <c:pt idx="5838">
                  <c:v>4.76</c:v>
                </c:pt>
                <c:pt idx="5839">
                  <c:v>4.7699999999999996</c:v>
                </c:pt>
                <c:pt idx="5840">
                  <c:v>4.7650000000000006</c:v>
                </c:pt>
                <c:pt idx="5841">
                  <c:v>4.7649999999999997</c:v>
                </c:pt>
                <c:pt idx="5842">
                  <c:v>4.76</c:v>
                </c:pt>
                <c:pt idx="5843">
                  <c:v>4.7549999999999999</c:v>
                </c:pt>
                <c:pt idx="5844">
                  <c:v>4.7699999999999996</c:v>
                </c:pt>
                <c:pt idx="5845">
                  <c:v>4.7699999999999996</c:v>
                </c:pt>
                <c:pt idx="5846">
                  <c:v>4.7549999999999999</c:v>
                </c:pt>
                <c:pt idx="5847">
                  <c:v>4.7549999999999999</c:v>
                </c:pt>
                <c:pt idx="5848">
                  <c:v>4.7649999999999997</c:v>
                </c:pt>
                <c:pt idx="5849">
                  <c:v>4.76</c:v>
                </c:pt>
                <c:pt idx="5850">
                  <c:v>4.7700000000000005</c:v>
                </c:pt>
                <c:pt idx="5851">
                  <c:v>4.7649999999999997</c:v>
                </c:pt>
                <c:pt idx="5852">
                  <c:v>4.7700000000000005</c:v>
                </c:pt>
                <c:pt idx="5853">
                  <c:v>4.7649999999999997</c:v>
                </c:pt>
                <c:pt idx="5854">
                  <c:v>4.7700000000000005</c:v>
                </c:pt>
                <c:pt idx="5855">
                  <c:v>4.7750000000000004</c:v>
                </c:pt>
                <c:pt idx="5856">
                  <c:v>4.7750000000000004</c:v>
                </c:pt>
                <c:pt idx="5857">
                  <c:v>4.76</c:v>
                </c:pt>
                <c:pt idx="5858">
                  <c:v>4.7700000000000005</c:v>
                </c:pt>
                <c:pt idx="5859">
                  <c:v>4.7700000000000005</c:v>
                </c:pt>
                <c:pt idx="5860">
                  <c:v>4.76</c:v>
                </c:pt>
                <c:pt idx="5861">
                  <c:v>4.7700000000000005</c:v>
                </c:pt>
                <c:pt idx="5862">
                  <c:v>4.7699999999999996</c:v>
                </c:pt>
                <c:pt idx="5863">
                  <c:v>4.7700000000000005</c:v>
                </c:pt>
                <c:pt idx="5864">
                  <c:v>4.7700000000000005</c:v>
                </c:pt>
                <c:pt idx="5865">
                  <c:v>4.7700000000000005</c:v>
                </c:pt>
                <c:pt idx="5866">
                  <c:v>4.7650000000000006</c:v>
                </c:pt>
                <c:pt idx="5867">
                  <c:v>4.7699999999999996</c:v>
                </c:pt>
                <c:pt idx="5868">
                  <c:v>4.7850000000000001</c:v>
                </c:pt>
                <c:pt idx="5869">
                  <c:v>4.7699999999999996</c:v>
                </c:pt>
                <c:pt idx="5870">
                  <c:v>4.7700000000000005</c:v>
                </c:pt>
                <c:pt idx="5871">
                  <c:v>4.7750000000000004</c:v>
                </c:pt>
                <c:pt idx="5872">
                  <c:v>4.7750000000000004</c:v>
                </c:pt>
                <c:pt idx="5873">
                  <c:v>4.7700000000000005</c:v>
                </c:pt>
                <c:pt idx="5874">
                  <c:v>4.7750000000000004</c:v>
                </c:pt>
                <c:pt idx="5875">
                  <c:v>4.7750000000000004</c:v>
                </c:pt>
                <c:pt idx="5876">
                  <c:v>4.7750000000000004</c:v>
                </c:pt>
                <c:pt idx="5877">
                  <c:v>4.78</c:v>
                </c:pt>
                <c:pt idx="5878">
                  <c:v>4.7850000000000001</c:v>
                </c:pt>
                <c:pt idx="5879">
                  <c:v>4.7650000000000006</c:v>
                </c:pt>
                <c:pt idx="5880">
                  <c:v>4.7750000000000004</c:v>
                </c:pt>
                <c:pt idx="5881">
                  <c:v>4.78</c:v>
                </c:pt>
                <c:pt idx="5882">
                  <c:v>4.7750000000000004</c:v>
                </c:pt>
                <c:pt idx="5883">
                  <c:v>4.7750000000000004</c:v>
                </c:pt>
                <c:pt idx="5884">
                  <c:v>4.7750000000000004</c:v>
                </c:pt>
                <c:pt idx="5885">
                  <c:v>4.78</c:v>
                </c:pt>
                <c:pt idx="5886">
                  <c:v>4.7750000000000004</c:v>
                </c:pt>
                <c:pt idx="5887">
                  <c:v>4.7750000000000004</c:v>
                </c:pt>
                <c:pt idx="5888">
                  <c:v>4.78</c:v>
                </c:pt>
                <c:pt idx="5889">
                  <c:v>4.78</c:v>
                </c:pt>
                <c:pt idx="5890">
                  <c:v>4.7750000000000004</c:v>
                </c:pt>
                <c:pt idx="5891">
                  <c:v>4.7850000000000001</c:v>
                </c:pt>
                <c:pt idx="5892">
                  <c:v>4.7850000000000001</c:v>
                </c:pt>
                <c:pt idx="5893">
                  <c:v>4.78</c:v>
                </c:pt>
                <c:pt idx="5894">
                  <c:v>4.7750000000000004</c:v>
                </c:pt>
                <c:pt idx="5895">
                  <c:v>4.78</c:v>
                </c:pt>
                <c:pt idx="5896">
                  <c:v>4.7850000000000001</c:v>
                </c:pt>
                <c:pt idx="5897">
                  <c:v>4.7750000000000004</c:v>
                </c:pt>
                <c:pt idx="5898">
                  <c:v>4.78</c:v>
                </c:pt>
                <c:pt idx="5899">
                  <c:v>4.7850000000000001</c:v>
                </c:pt>
                <c:pt idx="5900">
                  <c:v>4.7850000000000001</c:v>
                </c:pt>
                <c:pt idx="5901">
                  <c:v>4.78</c:v>
                </c:pt>
                <c:pt idx="5902">
                  <c:v>4.78</c:v>
                </c:pt>
                <c:pt idx="5903">
                  <c:v>4.7850000000000001</c:v>
                </c:pt>
                <c:pt idx="5904">
                  <c:v>4.7850000000000001</c:v>
                </c:pt>
                <c:pt idx="5905">
                  <c:v>4.7850000000000001</c:v>
                </c:pt>
                <c:pt idx="5906">
                  <c:v>4.7949999999999999</c:v>
                </c:pt>
                <c:pt idx="5907">
                  <c:v>4.7850000000000001</c:v>
                </c:pt>
                <c:pt idx="5908">
                  <c:v>4.78</c:v>
                </c:pt>
                <c:pt idx="5909">
                  <c:v>4.78</c:v>
                </c:pt>
                <c:pt idx="5910">
                  <c:v>4.78</c:v>
                </c:pt>
                <c:pt idx="5911">
                  <c:v>4.7850000000000001</c:v>
                </c:pt>
                <c:pt idx="5912">
                  <c:v>4.7850000000000001</c:v>
                </c:pt>
                <c:pt idx="5913">
                  <c:v>4.7850000000000001</c:v>
                </c:pt>
                <c:pt idx="5914">
                  <c:v>4.79</c:v>
                </c:pt>
                <c:pt idx="5915">
                  <c:v>4.7850000000000001</c:v>
                </c:pt>
                <c:pt idx="5916">
                  <c:v>4.7850000000000001</c:v>
                </c:pt>
                <c:pt idx="5917">
                  <c:v>4.79</c:v>
                </c:pt>
                <c:pt idx="5918">
                  <c:v>4.7850000000000001</c:v>
                </c:pt>
                <c:pt idx="5919">
                  <c:v>4.7850000000000001</c:v>
                </c:pt>
                <c:pt idx="5920">
                  <c:v>4.7850000000000001</c:v>
                </c:pt>
                <c:pt idx="5921">
                  <c:v>4.7850000000000001</c:v>
                </c:pt>
                <c:pt idx="5922">
                  <c:v>4.7949999999999999</c:v>
                </c:pt>
                <c:pt idx="5923">
                  <c:v>4.7850000000000001</c:v>
                </c:pt>
                <c:pt idx="5924">
                  <c:v>4.79</c:v>
                </c:pt>
                <c:pt idx="5925">
                  <c:v>4.78</c:v>
                </c:pt>
                <c:pt idx="5926">
                  <c:v>4.79</c:v>
                </c:pt>
                <c:pt idx="5927">
                  <c:v>4.7949999999999999</c:v>
                </c:pt>
                <c:pt idx="5928">
                  <c:v>4.79</c:v>
                </c:pt>
                <c:pt idx="5929">
                  <c:v>4.7949999999999999</c:v>
                </c:pt>
                <c:pt idx="5930">
                  <c:v>4.7949999999999999</c:v>
                </c:pt>
                <c:pt idx="5931">
                  <c:v>4.7949999999999999</c:v>
                </c:pt>
                <c:pt idx="5932">
                  <c:v>4.7949999999999999</c:v>
                </c:pt>
                <c:pt idx="5933">
                  <c:v>4.79</c:v>
                </c:pt>
                <c:pt idx="5934">
                  <c:v>4.7949999999999999</c:v>
                </c:pt>
                <c:pt idx="5935">
                  <c:v>4.8</c:v>
                </c:pt>
                <c:pt idx="5936">
                  <c:v>4.7949999999999999</c:v>
                </c:pt>
                <c:pt idx="5937">
                  <c:v>4.7949999999999999</c:v>
                </c:pt>
                <c:pt idx="5938">
                  <c:v>4.7949999999999999</c:v>
                </c:pt>
                <c:pt idx="5939">
                  <c:v>4.7949999999999999</c:v>
                </c:pt>
                <c:pt idx="5940">
                  <c:v>4.8</c:v>
                </c:pt>
                <c:pt idx="5941">
                  <c:v>4.8049999999999997</c:v>
                </c:pt>
                <c:pt idx="5942">
                  <c:v>4.7949999999999999</c:v>
                </c:pt>
                <c:pt idx="5943">
                  <c:v>4.79</c:v>
                </c:pt>
                <c:pt idx="5944">
                  <c:v>4.8049999999999997</c:v>
                </c:pt>
                <c:pt idx="5945">
                  <c:v>4.8</c:v>
                </c:pt>
                <c:pt idx="5946">
                  <c:v>4.7949999999999999</c:v>
                </c:pt>
                <c:pt idx="5947">
                  <c:v>4.7949999999999999</c:v>
                </c:pt>
                <c:pt idx="5948">
                  <c:v>4.79</c:v>
                </c:pt>
                <c:pt idx="5949">
                  <c:v>4.8</c:v>
                </c:pt>
                <c:pt idx="5950">
                  <c:v>4.7949999999999999</c:v>
                </c:pt>
                <c:pt idx="5951">
                  <c:v>4.8049999999999997</c:v>
                </c:pt>
                <c:pt idx="5952">
                  <c:v>4.8049999999999997</c:v>
                </c:pt>
                <c:pt idx="5953">
                  <c:v>4.8</c:v>
                </c:pt>
                <c:pt idx="5954">
                  <c:v>4.8</c:v>
                </c:pt>
                <c:pt idx="5955">
                  <c:v>4.8049999999999997</c:v>
                </c:pt>
                <c:pt idx="5956">
                  <c:v>4.8049999999999997</c:v>
                </c:pt>
                <c:pt idx="5957">
                  <c:v>4.7949999999999999</c:v>
                </c:pt>
                <c:pt idx="5958">
                  <c:v>4.8</c:v>
                </c:pt>
                <c:pt idx="5959">
                  <c:v>4.8</c:v>
                </c:pt>
                <c:pt idx="5960">
                  <c:v>4.8</c:v>
                </c:pt>
                <c:pt idx="5961">
                  <c:v>4.8049999999999997</c:v>
                </c:pt>
                <c:pt idx="5962">
                  <c:v>4.8049999999999997</c:v>
                </c:pt>
                <c:pt idx="5963">
                  <c:v>4.8</c:v>
                </c:pt>
                <c:pt idx="5964">
                  <c:v>4.8049999999999997</c:v>
                </c:pt>
                <c:pt idx="5965">
                  <c:v>4.8049999999999997</c:v>
                </c:pt>
                <c:pt idx="5966">
                  <c:v>4.8099999999999996</c:v>
                </c:pt>
                <c:pt idx="5967">
                  <c:v>4.8099999999999996</c:v>
                </c:pt>
                <c:pt idx="5968">
                  <c:v>4.8</c:v>
                </c:pt>
                <c:pt idx="5969">
                  <c:v>4.7949999999999999</c:v>
                </c:pt>
                <c:pt idx="5970">
                  <c:v>4.7949999999999999</c:v>
                </c:pt>
                <c:pt idx="5971">
                  <c:v>4.8</c:v>
                </c:pt>
                <c:pt idx="5972">
                  <c:v>4.8</c:v>
                </c:pt>
                <c:pt idx="5973">
                  <c:v>4.8</c:v>
                </c:pt>
                <c:pt idx="5974">
                  <c:v>4.8</c:v>
                </c:pt>
                <c:pt idx="5975">
                  <c:v>4.8049999999999997</c:v>
                </c:pt>
                <c:pt idx="5976">
                  <c:v>4.8049999999999997</c:v>
                </c:pt>
                <c:pt idx="5977">
                  <c:v>4.8099999999999996</c:v>
                </c:pt>
                <c:pt idx="5978">
                  <c:v>4.8049999999999997</c:v>
                </c:pt>
                <c:pt idx="5979">
                  <c:v>4.8</c:v>
                </c:pt>
                <c:pt idx="5980">
                  <c:v>4.7949999999999999</c:v>
                </c:pt>
                <c:pt idx="5981">
                  <c:v>4.8099999999999996</c:v>
                </c:pt>
                <c:pt idx="5982">
                  <c:v>4.8</c:v>
                </c:pt>
                <c:pt idx="5983">
                  <c:v>4.8049999999999997</c:v>
                </c:pt>
                <c:pt idx="5984">
                  <c:v>4.8</c:v>
                </c:pt>
                <c:pt idx="5985">
                  <c:v>4.8099999999999996</c:v>
                </c:pt>
                <c:pt idx="5986">
                  <c:v>4.8099999999999996</c:v>
                </c:pt>
                <c:pt idx="5987">
                  <c:v>4.8099999999999996</c:v>
                </c:pt>
                <c:pt idx="5988">
                  <c:v>4.8099999999999996</c:v>
                </c:pt>
                <c:pt idx="5989">
                  <c:v>4.8149999999999995</c:v>
                </c:pt>
                <c:pt idx="5990">
                  <c:v>4.8149999999999995</c:v>
                </c:pt>
                <c:pt idx="5991">
                  <c:v>4.8099999999999996</c:v>
                </c:pt>
                <c:pt idx="5992">
                  <c:v>4.8099999999999996</c:v>
                </c:pt>
                <c:pt idx="5993">
                  <c:v>4.8099999999999996</c:v>
                </c:pt>
                <c:pt idx="5994">
                  <c:v>4.8149999999999995</c:v>
                </c:pt>
                <c:pt idx="5995">
                  <c:v>4.8099999999999996</c:v>
                </c:pt>
                <c:pt idx="5996">
                  <c:v>4.8099999999999996</c:v>
                </c:pt>
                <c:pt idx="5997">
                  <c:v>4.8099999999999996</c:v>
                </c:pt>
                <c:pt idx="5998">
                  <c:v>4.8149999999999995</c:v>
                </c:pt>
                <c:pt idx="5999">
                  <c:v>4.8099999999999996</c:v>
                </c:pt>
                <c:pt idx="6000">
                  <c:v>4.8099999999999996</c:v>
                </c:pt>
                <c:pt idx="6001">
                  <c:v>4.8049999999999997</c:v>
                </c:pt>
                <c:pt idx="6002">
                  <c:v>4.8149999999999995</c:v>
                </c:pt>
                <c:pt idx="6003">
                  <c:v>4.8</c:v>
                </c:pt>
                <c:pt idx="6004">
                  <c:v>4.8099999999999996</c:v>
                </c:pt>
                <c:pt idx="6005">
                  <c:v>4.8</c:v>
                </c:pt>
                <c:pt idx="6006">
                  <c:v>4.8099999999999996</c:v>
                </c:pt>
                <c:pt idx="6007">
                  <c:v>4.8049999999999997</c:v>
                </c:pt>
                <c:pt idx="6008">
                  <c:v>4.8099999999999996</c:v>
                </c:pt>
                <c:pt idx="6009">
                  <c:v>4.8149999999999995</c:v>
                </c:pt>
                <c:pt idx="6010">
                  <c:v>4.8149999999999995</c:v>
                </c:pt>
                <c:pt idx="6011">
                  <c:v>4.8149999999999995</c:v>
                </c:pt>
                <c:pt idx="6012">
                  <c:v>4.8099999999999996</c:v>
                </c:pt>
                <c:pt idx="6013">
                  <c:v>4.8149999999999995</c:v>
                </c:pt>
                <c:pt idx="6014">
                  <c:v>4.8099999999999996</c:v>
                </c:pt>
                <c:pt idx="6015">
                  <c:v>4.8099999999999996</c:v>
                </c:pt>
                <c:pt idx="6016">
                  <c:v>4.8099999999999996</c:v>
                </c:pt>
                <c:pt idx="6017">
                  <c:v>4.8199999999999994</c:v>
                </c:pt>
                <c:pt idx="6018">
                  <c:v>4.8099999999999996</c:v>
                </c:pt>
                <c:pt idx="6019">
                  <c:v>4.8049999999999997</c:v>
                </c:pt>
                <c:pt idx="6020">
                  <c:v>4.8099999999999996</c:v>
                </c:pt>
                <c:pt idx="6021">
                  <c:v>4.8199999999999994</c:v>
                </c:pt>
                <c:pt idx="6022">
                  <c:v>4.8199999999999994</c:v>
                </c:pt>
                <c:pt idx="6023">
                  <c:v>4.8199999999999994</c:v>
                </c:pt>
                <c:pt idx="6024">
                  <c:v>4.82</c:v>
                </c:pt>
                <c:pt idx="6025">
                  <c:v>4.8149999999999995</c:v>
                </c:pt>
                <c:pt idx="6026">
                  <c:v>4.8249999999999993</c:v>
                </c:pt>
                <c:pt idx="6027">
                  <c:v>4.8149999999999995</c:v>
                </c:pt>
                <c:pt idx="6028">
                  <c:v>4.8149999999999995</c:v>
                </c:pt>
                <c:pt idx="6029">
                  <c:v>4.82</c:v>
                </c:pt>
                <c:pt idx="6030">
                  <c:v>4.8099999999999996</c:v>
                </c:pt>
                <c:pt idx="6031">
                  <c:v>4.8149999999999995</c:v>
                </c:pt>
                <c:pt idx="6032">
                  <c:v>4.8149999999999995</c:v>
                </c:pt>
                <c:pt idx="6033">
                  <c:v>4.8199999999999994</c:v>
                </c:pt>
                <c:pt idx="6034">
                  <c:v>4.8199999999999994</c:v>
                </c:pt>
                <c:pt idx="6035">
                  <c:v>4.8250000000000002</c:v>
                </c:pt>
                <c:pt idx="6036">
                  <c:v>4.8250000000000002</c:v>
                </c:pt>
                <c:pt idx="6037">
                  <c:v>4.8250000000000002</c:v>
                </c:pt>
                <c:pt idx="6038">
                  <c:v>4.8199999999999994</c:v>
                </c:pt>
                <c:pt idx="6039">
                  <c:v>4.8149999999999995</c:v>
                </c:pt>
                <c:pt idx="6040">
                  <c:v>4.8149999999999995</c:v>
                </c:pt>
                <c:pt idx="6041">
                  <c:v>4.8149999999999995</c:v>
                </c:pt>
                <c:pt idx="6042">
                  <c:v>4.8199999999999994</c:v>
                </c:pt>
                <c:pt idx="6043">
                  <c:v>4.8249999999999993</c:v>
                </c:pt>
                <c:pt idx="6044">
                  <c:v>4.8199999999999994</c:v>
                </c:pt>
                <c:pt idx="6045">
                  <c:v>4.8199999999999994</c:v>
                </c:pt>
                <c:pt idx="6046">
                  <c:v>4.8199999999999994</c:v>
                </c:pt>
                <c:pt idx="6047">
                  <c:v>4.8199999999999994</c:v>
                </c:pt>
                <c:pt idx="6048">
                  <c:v>4.8249999999999993</c:v>
                </c:pt>
                <c:pt idx="6049">
                  <c:v>4.8199999999999994</c:v>
                </c:pt>
                <c:pt idx="6050">
                  <c:v>4.8199999999999994</c:v>
                </c:pt>
                <c:pt idx="6051">
                  <c:v>4.8249999999999993</c:v>
                </c:pt>
                <c:pt idx="6052">
                  <c:v>4.8249999999999993</c:v>
                </c:pt>
                <c:pt idx="6053">
                  <c:v>4.8199999999999994</c:v>
                </c:pt>
                <c:pt idx="6054">
                  <c:v>4.8199999999999994</c:v>
                </c:pt>
                <c:pt idx="6055">
                  <c:v>4.8250000000000002</c:v>
                </c:pt>
                <c:pt idx="6056">
                  <c:v>4.8199999999999994</c:v>
                </c:pt>
                <c:pt idx="6057">
                  <c:v>4.8250000000000002</c:v>
                </c:pt>
                <c:pt idx="6058">
                  <c:v>4.83</c:v>
                </c:pt>
                <c:pt idx="6059">
                  <c:v>4.8249999999999993</c:v>
                </c:pt>
                <c:pt idx="6060">
                  <c:v>4.8250000000000002</c:v>
                </c:pt>
                <c:pt idx="6061">
                  <c:v>4.8249999999999993</c:v>
                </c:pt>
                <c:pt idx="6062">
                  <c:v>4.8249999999999993</c:v>
                </c:pt>
                <c:pt idx="6063">
                  <c:v>4.83</c:v>
                </c:pt>
                <c:pt idx="6064">
                  <c:v>4.83</c:v>
                </c:pt>
                <c:pt idx="6065">
                  <c:v>4.8199999999999994</c:v>
                </c:pt>
                <c:pt idx="6066">
                  <c:v>4.8249999999999993</c:v>
                </c:pt>
                <c:pt idx="6067">
                  <c:v>4.83</c:v>
                </c:pt>
                <c:pt idx="6068">
                  <c:v>4.83</c:v>
                </c:pt>
                <c:pt idx="6069">
                  <c:v>4.8249999999999993</c:v>
                </c:pt>
                <c:pt idx="6070">
                  <c:v>4.83</c:v>
                </c:pt>
                <c:pt idx="6071">
                  <c:v>4.83</c:v>
                </c:pt>
                <c:pt idx="6072">
                  <c:v>4.8249999999999993</c:v>
                </c:pt>
                <c:pt idx="6073">
                  <c:v>4.83</c:v>
                </c:pt>
                <c:pt idx="6074">
                  <c:v>4.8249999999999993</c:v>
                </c:pt>
                <c:pt idx="6075">
                  <c:v>4.83</c:v>
                </c:pt>
                <c:pt idx="6076">
                  <c:v>4.83</c:v>
                </c:pt>
                <c:pt idx="6077">
                  <c:v>4.8199999999999994</c:v>
                </c:pt>
                <c:pt idx="6078">
                  <c:v>4.8249999999999993</c:v>
                </c:pt>
                <c:pt idx="6079">
                  <c:v>4.8249999999999993</c:v>
                </c:pt>
                <c:pt idx="6080">
                  <c:v>4.83</c:v>
                </c:pt>
                <c:pt idx="6081">
                  <c:v>4.8199999999999994</c:v>
                </c:pt>
                <c:pt idx="6082">
                  <c:v>4.8249999999999993</c:v>
                </c:pt>
                <c:pt idx="6083">
                  <c:v>4.83</c:v>
                </c:pt>
                <c:pt idx="6084">
                  <c:v>4.8249999999999993</c:v>
                </c:pt>
                <c:pt idx="6085">
                  <c:v>4.83</c:v>
                </c:pt>
                <c:pt idx="6086">
                  <c:v>4.8299999999999992</c:v>
                </c:pt>
                <c:pt idx="6087">
                  <c:v>4.835</c:v>
                </c:pt>
                <c:pt idx="6088">
                  <c:v>4.83</c:v>
                </c:pt>
                <c:pt idx="6089">
                  <c:v>4.8249999999999993</c:v>
                </c:pt>
                <c:pt idx="6090">
                  <c:v>4.83</c:v>
                </c:pt>
                <c:pt idx="6091">
                  <c:v>4.8249999999999993</c:v>
                </c:pt>
                <c:pt idx="6092">
                  <c:v>4.835</c:v>
                </c:pt>
                <c:pt idx="6093">
                  <c:v>4.8299999999999992</c:v>
                </c:pt>
                <c:pt idx="6094">
                  <c:v>4.8299999999999992</c:v>
                </c:pt>
                <c:pt idx="6095">
                  <c:v>4.835</c:v>
                </c:pt>
                <c:pt idx="6096">
                  <c:v>4.83</c:v>
                </c:pt>
                <c:pt idx="6097">
                  <c:v>4.83</c:v>
                </c:pt>
                <c:pt idx="6098">
                  <c:v>4.83</c:v>
                </c:pt>
                <c:pt idx="6099">
                  <c:v>4.83</c:v>
                </c:pt>
                <c:pt idx="6100">
                  <c:v>4.8249999999999993</c:v>
                </c:pt>
                <c:pt idx="6101">
                  <c:v>4.8249999999999993</c:v>
                </c:pt>
                <c:pt idx="6102">
                  <c:v>4.8299999999999992</c:v>
                </c:pt>
                <c:pt idx="6103">
                  <c:v>4.8349999999999991</c:v>
                </c:pt>
                <c:pt idx="6104">
                  <c:v>4.835</c:v>
                </c:pt>
                <c:pt idx="6105">
                  <c:v>4.835</c:v>
                </c:pt>
                <c:pt idx="6106">
                  <c:v>4.835</c:v>
                </c:pt>
                <c:pt idx="6107">
                  <c:v>4.84</c:v>
                </c:pt>
                <c:pt idx="6108">
                  <c:v>4.84</c:v>
                </c:pt>
                <c:pt idx="6109">
                  <c:v>4.835</c:v>
                </c:pt>
                <c:pt idx="6110">
                  <c:v>4.835</c:v>
                </c:pt>
                <c:pt idx="6111">
                  <c:v>4.84</c:v>
                </c:pt>
                <c:pt idx="6112">
                  <c:v>4.835</c:v>
                </c:pt>
                <c:pt idx="6113">
                  <c:v>4.835</c:v>
                </c:pt>
                <c:pt idx="6114">
                  <c:v>4.835</c:v>
                </c:pt>
                <c:pt idx="6115">
                  <c:v>4.8299999999999992</c:v>
                </c:pt>
                <c:pt idx="6116">
                  <c:v>4.835</c:v>
                </c:pt>
                <c:pt idx="6117">
                  <c:v>4.84</c:v>
                </c:pt>
                <c:pt idx="6118">
                  <c:v>4.84</c:v>
                </c:pt>
                <c:pt idx="6119">
                  <c:v>4.8449999999999998</c:v>
                </c:pt>
                <c:pt idx="6120">
                  <c:v>4.84</c:v>
                </c:pt>
                <c:pt idx="6121">
                  <c:v>4.84</c:v>
                </c:pt>
                <c:pt idx="6122">
                  <c:v>4.835</c:v>
                </c:pt>
                <c:pt idx="6123">
                  <c:v>4.835</c:v>
                </c:pt>
                <c:pt idx="6124">
                  <c:v>4.835</c:v>
                </c:pt>
                <c:pt idx="6125">
                  <c:v>4.8449999999999998</c:v>
                </c:pt>
                <c:pt idx="6126">
                  <c:v>4.8299999999999992</c:v>
                </c:pt>
                <c:pt idx="6127">
                  <c:v>4.8449999999999998</c:v>
                </c:pt>
                <c:pt idx="6128">
                  <c:v>4.8449999999999998</c:v>
                </c:pt>
                <c:pt idx="6129">
                  <c:v>4.84</c:v>
                </c:pt>
                <c:pt idx="6130">
                  <c:v>4.84</c:v>
                </c:pt>
                <c:pt idx="6131">
                  <c:v>4.84</c:v>
                </c:pt>
                <c:pt idx="6132">
                  <c:v>4.8499999999999996</c:v>
                </c:pt>
                <c:pt idx="6133">
                  <c:v>4.8449999999999998</c:v>
                </c:pt>
                <c:pt idx="6134">
                  <c:v>4.84</c:v>
                </c:pt>
                <c:pt idx="6135">
                  <c:v>4.8449999999999998</c:v>
                </c:pt>
                <c:pt idx="6136">
                  <c:v>4.835</c:v>
                </c:pt>
                <c:pt idx="6137">
                  <c:v>4.8449999999999998</c:v>
                </c:pt>
                <c:pt idx="6138">
                  <c:v>4.8499999999999996</c:v>
                </c:pt>
                <c:pt idx="6139">
                  <c:v>4.84</c:v>
                </c:pt>
                <c:pt idx="6140">
                  <c:v>4.8449999999999998</c:v>
                </c:pt>
                <c:pt idx="6141">
                  <c:v>4.84</c:v>
                </c:pt>
                <c:pt idx="6142">
                  <c:v>4.8549999999999995</c:v>
                </c:pt>
                <c:pt idx="6143">
                  <c:v>4.8499999999999996</c:v>
                </c:pt>
                <c:pt idx="6144">
                  <c:v>4.8449999999999998</c:v>
                </c:pt>
                <c:pt idx="6145">
                  <c:v>4.8449999999999998</c:v>
                </c:pt>
                <c:pt idx="6146">
                  <c:v>4.8499999999999996</c:v>
                </c:pt>
                <c:pt idx="6147">
                  <c:v>4.84</c:v>
                </c:pt>
                <c:pt idx="6148">
                  <c:v>4.8499999999999996</c:v>
                </c:pt>
                <c:pt idx="6149">
                  <c:v>4.8499999999999996</c:v>
                </c:pt>
                <c:pt idx="6150">
                  <c:v>4.84</c:v>
                </c:pt>
                <c:pt idx="6151">
                  <c:v>4.8449999999999998</c:v>
                </c:pt>
                <c:pt idx="6152">
                  <c:v>4.8499999999999996</c:v>
                </c:pt>
                <c:pt idx="6153">
                  <c:v>4.8449999999999998</c:v>
                </c:pt>
                <c:pt idx="6154">
                  <c:v>4.8449999999999998</c:v>
                </c:pt>
                <c:pt idx="6155">
                  <c:v>4.8549999999999995</c:v>
                </c:pt>
                <c:pt idx="6156">
                  <c:v>4.8550000000000004</c:v>
                </c:pt>
                <c:pt idx="6157">
                  <c:v>4.8500000000000005</c:v>
                </c:pt>
                <c:pt idx="6158">
                  <c:v>4.8500000000000005</c:v>
                </c:pt>
                <c:pt idx="6159">
                  <c:v>4.8550000000000004</c:v>
                </c:pt>
                <c:pt idx="6160">
                  <c:v>4.8499999999999996</c:v>
                </c:pt>
                <c:pt idx="6161">
                  <c:v>4.8550000000000004</c:v>
                </c:pt>
                <c:pt idx="6162">
                  <c:v>4.8499999999999996</c:v>
                </c:pt>
                <c:pt idx="6163">
                  <c:v>4.8499999999999996</c:v>
                </c:pt>
                <c:pt idx="6164">
                  <c:v>4.8549999999999995</c:v>
                </c:pt>
                <c:pt idx="6165">
                  <c:v>4.8600000000000003</c:v>
                </c:pt>
                <c:pt idx="6166">
                  <c:v>4.8550000000000004</c:v>
                </c:pt>
                <c:pt idx="6167">
                  <c:v>4.8499999999999996</c:v>
                </c:pt>
                <c:pt idx="6168">
                  <c:v>4.8600000000000003</c:v>
                </c:pt>
                <c:pt idx="6169">
                  <c:v>4.8600000000000003</c:v>
                </c:pt>
                <c:pt idx="6170">
                  <c:v>4.8550000000000004</c:v>
                </c:pt>
                <c:pt idx="6171">
                  <c:v>4.8550000000000004</c:v>
                </c:pt>
                <c:pt idx="6172">
                  <c:v>4.8500000000000005</c:v>
                </c:pt>
                <c:pt idx="6173">
                  <c:v>4.8549999999999995</c:v>
                </c:pt>
                <c:pt idx="6174">
                  <c:v>4.8550000000000004</c:v>
                </c:pt>
                <c:pt idx="6175">
                  <c:v>4.8550000000000004</c:v>
                </c:pt>
                <c:pt idx="6176">
                  <c:v>4.8600000000000003</c:v>
                </c:pt>
                <c:pt idx="6177">
                  <c:v>4.8550000000000004</c:v>
                </c:pt>
                <c:pt idx="6178">
                  <c:v>4.8550000000000004</c:v>
                </c:pt>
                <c:pt idx="6179">
                  <c:v>4.8600000000000003</c:v>
                </c:pt>
                <c:pt idx="6180">
                  <c:v>4.8600000000000003</c:v>
                </c:pt>
                <c:pt idx="6181">
                  <c:v>4.8550000000000004</c:v>
                </c:pt>
                <c:pt idx="6182">
                  <c:v>4.8600000000000003</c:v>
                </c:pt>
                <c:pt idx="6183">
                  <c:v>4.8550000000000004</c:v>
                </c:pt>
                <c:pt idx="6184">
                  <c:v>4.8550000000000004</c:v>
                </c:pt>
                <c:pt idx="6185">
                  <c:v>4.8550000000000004</c:v>
                </c:pt>
                <c:pt idx="6186">
                  <c:v>4.8600000000000003</c:v>
                </c:pt>
                <c:pt idx="6187">
                  <c:v>4.8600000000000003</c:v>
                </c:pt>
                <c:pt idx="6188">
                  <c:v>4.8650000000000002</c:v>
                </c:pt>
                <c:pt idx="6189">
                  <c:v>4.8650000000000002</c:v>
                </c:pt>
                <c:pt idx="6190">
                  <c:v>4.8650000000000002</c:v>
                </c:pt>
                <c:pt idx="6191">
                  <c:v>4.87</c:v>
                </c:pt>
                <c:pt idx="6192">
                  <c:v>4.8650000000000002</c:v>
                </c:pt>
                <c:pt idx="6193">
                  <c:v>4.8650000000000002</c:v>
                </c:pt>
                <c:pt idx="6194">
                  <c:v>4.8600000000000003</c:v>
                </c:pt>
                <c:pt idx="6195">
                  <c:v>4.8650000000000002</c:v>
                </c:pt>
                <c:pt idx="6196">
                  <c:v>4.8650000000000002</c:v>
                </c:pt>
                <c:pt idx="6197">
                  <c:v>4.8650000000000002</c:v>
                </c:pt>
                <c:pt idx="6198">
                  <c:v>4.8600000000000003</c:v>
                </c:pt>
                <c:pt idx="6199">
                  <c:v>4.8600000000000003</c:v>
                </c:pt>
                <c:pt idx="6200">
                  <c:v>4.8650000000000002</c:v>
                </c:pt>
                <c:pt idx="6201">
                  <c:v>4.8650000000000002</c:v>
                </c:pt>
                <c:pt idx="6202">
                  <c:v>4.8650000000000002</c:v>
                </c:pt>
                <c:pt idx="6203">
                  <c:v>4.87</c:v>
                </c:pt>
                <c:pt idx="6204">
                  <c:v>4.8650000000000002</c:v>
                </c:pt>
                <c:pt idx="6205">
                  <c:v>4.8650000000000002</c:v>
                </c:pt>
                <c:pt idx="6206">
                  <c:v>4.8650000000000002</c:v>
                </c:pt>
                <c:pt idx="6207">
                  <c:v>4.8650000000000002</c:v>
                </c:pt>
                <c:pt idx="6208">
                  <c:v>4.87</c:v>
                </c:pt>
                <c:pt idx="6209">
                  <c:v>4.87</c:v>
                </c:pt>
                <c:pt idx="6210">
                  <c:v>4.8600000000000003</c:v>
                </c:pt>
                <c:pt idx="6211">
                  <c:v>4.8650000000000002</c:v>
                </c:pt>
                <c:pt idx="6212">
                  <c:v>4.8600000000000003</c:v>
                </c:pt>
                <c:pt idx="6213">
                  <c:v>4.87</c:v>
                </c:pt>
                <c:pt idx="6214">
                  <c:v>4.87</c:v>
                </c:pt>
                <c:pt idx="6215">
                  <c:v>4.87</c:v>
                </c:pt>
                <c:pt idx="6216">
                  <c:v>4.8650000000000002</c:v>
                </c:pt>
                <c:pt idx="6217">
                  <c:v>4.8650000000000002</c:v>
                </c:pt>
                <c:pt idx="6218">
                  <c:v>4.8600000000000003</c:v>
                </c:pt>
                <c:pt idx="6219">
                  <c:v>4.87</c:v>
                </c:pt>
                <c:pt idx="6220">
                  <c:v>4.8650000000000002</c:v>
                </c:pt>
                <c:pt idx="6221">
                  <c:v>4.875</c:v>
                </c:pt>
                <c:pt idx="6222">
                  <c:v>4.875</c:v>
                </c:pt>
                <c:pt idx="6223">
                  <c:v>4.88</c:v>
                </c:pt>
                <c:pt idx="6224">
                  <c:v>4.8650000000000002</c:v>
                </c:pt>
                <c:pt idx="6225">
                  <c:v>4.8600000000000003</c:v>
                </c:pt>
                <c:pt idx="6226">
                  <c:v>4.875</c:v>
                </c:pt>
                <c:pt idx="6227">
                  <c:v>4.875</c:v>
                </c:pt>
                <c:pt idx="6228">
                  <c:v>4.875</c:v>
                </c:pt>
                <c:pt idx="6229">
                  <c:v>4.875</c:v>
                </c:pt>
                <c:pt idx="6230">
                  <c:v>4.88</c:v>
                </c:pt>
                <c:pt idx="6231">
                  <c:v>4.875</c:v>
                </c:pt>
                <c:pt idx="6232">
                  <c:v>4.87</c:v>
                </c:pt>
                <c:pt idx="6233">
                  <c:v>4.87</c:v>
                </c:pt>
                <c:pt idx="6234">
                  <c:v>4.87</c:v>
                </c:pt>
                <c:pt idx="6235">
                  <c:v>4.87</c:v>
                </c:pt>
                <c:pt idx="6236">
                  <c:v>4.87</c:v>
                </c:pt>
                <c:pt idx="6237">
                  <c:v>4.8600000000000003</c:v>
                </c:pt>
                <c:pt idx="6238">
                  <c:v>4.87</c:v>
                </c:pt>
                <c:pt idx="6239">
                  <c:v>4.88</c:v>
                </c:pt>
                <c:pt idx="6240">
                  <c:v>4.8600000000000003</c:v>
                </c:pt>
                <c:pt idx="6241">
                  <c:v>4.88</c:v>
                </c:pt>
                <c:pt idx="6242">
                  <c:v>4.875</c:v>
                </c:pt>
                <c:pt idx="6243">
                  <c:v>4.88</c:v>
                </c:pt>
                <c:pt idx="6244">
                  <c:v>4.875</c:v>
                </c:pt>
                <c:pt idx="6245">
                  <c:v>4.87</c:v>
                </c:pt>
                <c:pt idx="6246">
                  <c:v>4.87</c:v>
                </c:pt>
                <c:pt idx="6247">
                  <c:v>4.8650000000000002</c:v>
                </c:pt>
                <c:pt idx="6248">
                  <c:v>4.88</c:v>
                </c:pt>
                <c:pt idx="6249">
                  <c:v>4.875</c:v>
                </c:pt>
                <c:pt idx="6250">
                  <c:v>4.8849999999999998</c:v>
                </c:pt>
                <c:pt idx="6251">
                  <c:v>4.875</c:v>
                </c:pt>
                <c:pt idx="6252">
                  <c:v>4.88</c:v>
                </c:pt>
                <c:pt idx="6253">
                  <c:v>4.8849999999999998</c:v>
                </c:pt>
                <c:pt idx="6254">
                  <c:v>4.88</c:v>
                </c:pt>
                <c:pt idx="6255">
                  <c:v>4.875</c:v>
                </c:pt>
                <c:pt idx="6256">
                  <c:v>4.875</c:v>
                </c:pt>
                <c:pt idx="6257">
                  <c:v>4.875</c:v>
                </c:pt>
                <c:pt idx="6258">
                  <c:v>4.875</c:v>
                </c:pt>
                <c:pt idx="6259">
                  <c:v>4.875</c:v>
                </c:pt>
                <c:pt idx="6260">
                  <c:v>4.875</c:v>
                </c:pt>
                <c:pt idx="6261">
                  <c:v>4.8849999999999998</c:v>
                </c:pt>
                <c:pt idx="6262">
                  <c:v>4.88</c:v>
                </c:pt>
                <c:pt idx="6263">
                  <c:v>4.88</c:v>
                </c:pt>
                <c:pt idx="6264">
                  <c:v>4.88</c:v>
                </c:pt>
                <c:pt idx="6265">
                  <c:v>4.8849999999999998</c:v>
                </c:pt>
                <c:pt idx="6266">
                  <c:v>4.88</c:v>
                </c:pt>
                <c:pt idx="6267">
                  <c:v>4.8849999999999998</c:v>
                </c:pt>
                <c:pt idx="6268">
                  <c:v>4.88</c:v>
                </c:pt>
                <c:pt idx="6269">
                  <c:v>4.875</c:v>
                </c:pt>
                <c:pt idx="6270">
                  <c:v>4.875</c:v>
                </c:pt>
                <c:pt idx="6271">
                  <c:v>4.88</c:v>
                </c:pt>
                <c:pt idx="6272">
                  <c:v>4.88</c:v>
                </c:pt>
                <c:pt idx="6273">
                  <c:v>4.8849999999999998</c:v>
                </c:pt>
                <c:pt idx="6274">
                  <c:v>4.8849999999999998</c:v>
                </c:pt>
                <c:pt idx="6275">
                  <c:v>4.875</c:v>
                </c:pt>
                <c:pt idx="6276">
                  <c:v>4.8849999999999998</c:v>
                </c:pt>
                <c:pt idx="6277">
                  <c:v>4.8899999999999997</c:v>
                </c:pt>
                <c:pt idx="6278">
                  <c:v>4.8849999999999998</c:v>
                </c:pt>
                <c:pt idx="6279">
                  <c:v>4.88</c:v>
                </c:pt>
                <c:pt idx="6280">
                  <c:v>4.8849999999999998</c:v>
                </c:pt>
                <c:pt idx="6281">
                  <c:v>4.8849999999999998</c:v>
                </c:pt>
                <c:pt idx="6282">
                  <c:v>4.8849999999999998</c:v>
                </c:pt>
                <c:pt idx="6283">
                  <c:v>4.88</c:v>
                </c:pt>
                <c:pt idx="6284">
                  <c:v>4.88</c:v>
                </c:pt>
                <c:pt idx="6285">
                  <c:v>4.88</c:v>
                </c:pt>
                <c:pt idx="6286">
                  <c:v>4.88</c:v>
                </c:pt>
                <c:pt idx="6287">
                  <c:v>4.8899999999999997</c:v>
                </c:pt>
                <c:pt idx="6288">
                  <c:v>4.8899999999999997</c:v>
                </c:pt>
                <c:pt idx="6289">
                  <c:v>4.8849999999999998</c:v>
                </c:pt>
                <c:pt idx="6290">
                  <c:v>4.8899999999999997</c:v>
                </c:pt>
                <c:pt idx="6291">
                  <c:v>4.8899999999999997</c:v>
                </c:pt>
                <c:pt idx="6292">
                  <c:v>4.8849999999999998</c:v>
                </c:pt>
                <c:pt idx="6293">
                  <c:v>4.8849999999999998</c:v>
                </c:pt>
                <c:pt idx="6294">
                  <c:v>4.8849999999999998</c:v>
                </c:pt>
                <c:pt idx="6295">
                  <c:v>4.88</c:v>
                </c:pt>
                <c:pt idx="6296">
                  <c:v>4.8999999999999995</c:v>
                </c:pt>
                <c:pt idx="6297">
                  <c:v>4.8849999999999998</c:v>
                </c:pt>
                <c:pt idx="6298">
                  <c:v>4.8899999999999997</c:v>
                </c:pt>
                <c:pt idx="6299">
                  <c:v>4.8849999999999998</c:v>
                </c:pt>
                <c:pt idx="6300">
                  <c:v>4.8999999999999995</c:v>
                </c:pt>
                <c:pt idx="6301">
                  <c:v>4.9049999999999994</c:v>
                </c:pt>
                <c:pt idx="6302">
                  <c:v>4.8849999999999998</c:v>
                </c:pt>
                <c:pt idx="6303">
                  <c:v>4.8949999999999996</c:v>
                </c:pt>
                <c:pt idx="6304">
                  <c:v>4.8949999999999996</c:v>
                </c:pt>
                <c:pt idx="6305">
                  <c:v>4.8949999999999996</c:v>
                </c:pt>
                <c:pt idx="6306">
                  <c:v>4.8899999999999997</c:v>
                </c:pt>
                <c:pt idx="6307">
                  <c:v>4.8899999999999997</c:v>
                </c:pt>
                <c:pt idx="6308">
                  <c:v>4.8949999999999996</c:v>
                </c:pt>
                <c:pt idx="6309">
                  <c:v>4.8949999999999996</c:v>
                </c:pt>
                <c:pt idx="6310">
                  <c:v>4.9049999999999994</c:v>
                </c:pt>
                <c:pt idx="6311">
                  <c:v>4.8949999999999996</c:v>
                </c:pt>
                <c:pt idx="6312">
                  <c:v>4.8949999999999996</c:v>
                </c:pt>
                <c:pt idx="6313">
                  <c:v>4.8949999999999996</c:v>
                </c:pt>
                <c:pt idx="6314">
                  <c:v>4.8949999999999996</c:v>
                </c:pt>
                <c:pt idx="6315">
                  <c:v>4.8949999999999996</c:v>
                </c:pt>
                <c:pt idx="6316">
                  <c:v>4.8949999999999996</c:v>
                </c:pt>
                <c:pt idx="6317">
                  <c:v>4.8949999999999996</c:v>
                </c:pt>
                <c:pt idx="6318">
                  <c:v>4.8949999999999996</c:v>
                </c:pt>
                <c:pt idx="6319">
                  <c:v>4.8949999999999996</c:v>
                </c:pt>
                <c:pt idx="6320">
                  <c:v>4.8999999999999995</c:v>
                </c:pt>
                <c:pt idx="6321">
                  <c:v>4.8949999999999996</c:v>
                </c:pt>
                <c:pt idx="6322">
                  <c:v>4.8949999999999996</c:v>
                </c:pt>
                <c:pt idx="6323">
                  <c:v>4.8999999999999995</c:v>
                </c:pt>
                <c:pt idx="6324">
                  <c:v>4.8949999999999996</c:v>
                </c:pt>
                <c:pt idx="6325">
                  <c:v>4.8949999999999996</c:v>
                </c:pt>
                <c:pt idx="6326">
                  <c:v>4.8949999999999996</c:v>
                </c:pt>
                <c:pt idx="6327">
                  <c:v>4.8949999999999996</c:v>
                </c:pt>
                <c:pt idx="6328">
                  <c:v>4.8999999999999995</c:v>
                </c:pt>
                <c:pt idx="6329">
                  <c:v>4.8949999999999996</c:v>
                </c:pt>
                <c:pt idx="6330">
                  <c:v>4.8999999999999995</c:v>
                </c:pt>
                <c:pt idx="6331">
                  <c:v>4.8949999999999996</c:v>
                </c:pt>
                <c:pt idx="6332">
                  <c:v>4.8899999999999997</c:v>
                </c:pt>
                <c:pt idx="6333">
                  <c:v>4.9049999999999994</c:v>
                </c:pt>
                <c:pt idx="6334">
                  <c:v>4.9049999999999994</c:v>
                </c:pt>
                <c:pt idx="6335">
                  <c:v>4.9049999999999994</c:v>
                </c:pt>
                <c:pt idx="6336">
                  <c:v>4.9049999999999994</c:v>
                </c:pt>
                <c:pt idx="6337">
                  <c:v>4.9049999999999994</c:v>
                </c:pt>
                <c:pt idx="6338">
                  <c:v>4.8999999999999995</c:v>
                </c:pt>
                <c:pt idx="6339">
                  <c:v>4.9049999999999994</c:v>
                </c:pt>
                <c:pt idx="6340">
                  <c:v>4.9049999999999994</c:v>
                </c:pt>
                <c:pt idx="6341">
                  <c:v>4.8999999999999995</c:v>
                </c:pt>
                <c:pt idx="6342">
                  <c:v>4.8949999999999996</c:v>
                </c:pt>
                <c:pt idx="6343">
                  <c:v>4.9049999999999994</c:v>
                </c:pt>
                <c:pt idx="6344">
                  <c:v>4.8999999999999995</c:v>
                </c:pt>
                <c:pt idx="6345">
                  <c:v>4.9049999999999994</c:v>
                </c:pt>
                <c:pt idx="6346">
                  <c:v>4.9099999999999993</c:v>
                </c:pt>
                <c:pt idx="6347">
                  <c:v>4.91</c:v>
                </c:pt>
                <c:pt idx="6348">
                  <c:v>4.9099999999999993</c:v>
                </c:pt>
                <c:pt idx="6349">
                  <c:v>4.9049999999999994</c:v>
                </c:pt>
                <c:pt idx="6350">
                  <c:v>4.8999999999999995</c:v>
                </c:pt>
                <c:pt idx="6351">
                  <c:v>4.9049999999999994</c:v>
                </c:pt>
                <c:pt idx="6352">
                  <c:v>4.9049999999999994</c:v>
                </c:pt>
                <c:pt idx="6353">
                  <c:v>4.9049999999999994</c:v>
                </c:pt>
                <c:pt idx="6354">
                  <c:v>4.9099999999999993</c:v>
                </c:pt>
                <c:pt idx="6355">
                  <c:v>4.91</c:v>
                </c:pt>
                <c:pt idx="6356">
                  <c:v>4.91</c:v>
                </c:pt>
                <c:pt idx="6357">
                  <c:v>4.9050000000000002</c:v>
                </c:pt>
                <c:pt idx="6358">
                  <c:v>4.9050000000000002</c:v>
                </c:pt>
                <c:pt idx="6359">
                  <c:v>4.9050000000000002</c:v>
                </c:pt>
                <c:pt idx="6360">
                  <c:v>4.915</c:v>
                </c:pt>
                <c:pt idx="6361">
                  <c:v>4.915</c:v>
                </c:pt>
                <c:pt idx="6362">
                  <c:v>4.915</c:v>
                </c:pt>
                <c:pt idx="6363">
                  <c:v>4.91</c:v>
                </c:pt>
                <c:pt idx="6364">
                  <c:v>4.9049999999999994</c:v>
                </c:pt>
                <c:pt idx="6365">
                  <c:v>4.9049999999999994</c:v>
                </c:pt>
                <c:pt idx="6366">
                  <c:v>4.91</c:v>
                </c:pt>
                <c:pt idx="6367">
                  <c:v>4.915</c:v>
                </c:pt>
                <c:pt idx="6368">
                  <c:v>4.915</c:v>
                </c:pt>
                <c:pt idx="6369">
                  <c:v>4.915</c:v>
                </c:pt>
                <c:pt idx="6370">
                  <c:v>4.915</c:v>
                </c:pt>
                <c:pt idx="6371">
                  <c:v>4.915</c:v>
                </c:pt>
                <c:pt idx="6372">
                  <c:v>4.91</c:v>
                </c:pt>
                <c:pt idx="6373">
                  <c:v>4.915</c:v>
                </c:pt>
                <c:pt idx="6374">
                  <c:v>4.915</c:v>
                </c:pt>
                <c:pt idx="6375">
                  <c:v>4.915</c:v>
                </c:pt>
                <c:pt idx="6376">
                  <c:v>4.9099999999999993</c:v>
                </c:pt>
                <c:pt idx="6377">
                  <c:v>4.9099999999999993</c:v>
                </c:pt>
                <c:pt idx="6378">
                  <c:v>4.91</c:v>
                </c:pt>
                <c:pt idx="6379">
                  <c:v>4.915</c:v>
                </c:pt>
                <c:pt idx="6380">
                  <c:v>4.915</c:v>
                </c:pt>
                <c:pt idx="6381">
                  <c:v>4.915</c:v>
                </c:pt>
                <c:pt idx="6382">
                  <c:v>4.92</c:v>
                </c:pt>
                <c:pt idx="6383">
                  <c:v>4.915</c:v>
                </c:pt>
                <c:pt idx="6384">
                  <c:v>4.92</c:v>
                </c:pt>
                <c:pt idx="6385">
                  <c:v>4.915</c:v>
                </c:pt>
                <c:pt idx="6386">
                  <c:v>4.915</c:v>
                </c:pt>
                <c:pt idx="6387">
                  <c:v>4.9099999999999993</c:v>
                </c:pt>
                <c:pt idx="6388">
                  <c:v>4.915</c:v>
                </c:pt>
                <c:pt idx="6389">
                  <c:v>4.92</c:v>
                </c:pt>
                <c:pt idx="6390">
                  <c:v>4.9099999999999993</c:v>
                </c:pt>
                <c:pt idx="6391">
                  <c:v>4.92</c:v>
                </c:pt>
                <c:pt idx="6392">
                  <c:v>4.915</c:v>
                </c:pt>
                <c:pt idx="6393">
                  <c:v>4.9149999999999991</c:v>
                </c:pt>
                <c:pt idx="6394">
                  <c:v>4.92</c:v>
                </c:pt>
                <c:pt idx="6395">
                  <c:v>4.9249999999999998</c:v>
                </c:pt>
                <c:pt idx="6396">
                  <c:v>4.9099999999999993</c:v>
                </c:pt>
                <c:pt idx="6397">
                  <c:v>4.9249999999999998</c:v>
                </c:pt>
                <c:pt idx="6398">
                  <c:v>4.9249999999999998</c:v>
                </c:pt>
                <c:pt idx="6399">
                  <c:v>4.92</c:v>
                </c:pt>
                <c:pt idx="6400">
                  <c:v>4.9249999999999998</c:v>
                </c:pt>
                <c:pt idx="6401">
                  <c:v>4.915</c:v>
                </c:pt>
                <c:pt idx="6402">
                  <c:v>4.9149999999999991</c:v>
                </c:pt>
                <c:pt idx="6403">
                  <c:v>4.92</c:v>
                </c:pt>
                <c:pt idx="6404">
                  <c:v>4.92</c:v>
                </c:pt>
                <c:pt idx="6405">
                  <c:v>4.9249999999999998</c:v>
                </c:pt>
                <c:pt idx="6406">
                  <c:v>4.92</c:v>
                </c:pt>
                <c:pt idx="6407">
                  <c:v>4.92</c:v>
                </c:pt>
                <c:pt idx="6408">
                  <c:v>4.9249999999999998</c:v>
                </c:pt>
                <c:pt idx="6409">
                  <c:v>4.92</c:v>
                </c:pt>
                <c:pt idx="6410">
                  <c:v>4.92</c:v>
                </c:pt>
                <c:pt idx="6411">
                  <c:v>4.92</c:v>
                </c:pt>
                <c:pt idx="6412">
                  <c:v>4.92</c:v>
                </c:pt>
                <c:pt idx="6413">
                  <c:v>4.915</c:v>
                </c:pt>
                <c:pt idx="6414">
                  <c:v>4.9300000000000006</c:v>
                </c:pt>
                <c:pt idx="6415">
                  <c:v>4.9249999999999998</c:v>
                </c:pt>
                <c:pt idx="6416">
                  <c:v>4.9249999999999998</c:v>
                </c:pt>
                <c:pt idx="6417">
                  <c:v>4.9350000000000005</c:v>
                </c:pt>
                <c:pt idx="6418">
                  <c:v>4.9350000000000005</c:v>
                </c:pt>
                <c:pt idx="6419">
                  <c:v>4.93</c:v>
                </c:pt>
                <c:pt idx="6420">
                  <c:v>4.9249999999999998</c:v>
                </c:pt>
                <c:pt idx="6421">
                  <c:v>4.9249999999999998</c:v>
                </c:pt>
                <c:pt idx="6422">
                  <c:v>4.9350000000000005</c:v>
                </c:pt>
                <c:pt idx="6423">
                  <c:v>4.9350000000000005</c:v>
                </c:pt>
                <c:pt idx="6424">
                  <c:v>4.9350000000000005</c:v>
                </c:pt>
                <c:pt idx="6425">
                  <c:v>4.9300000000000006</c:v>
                </c:pt>
                <c:pt idx="6426">
                  <c:v>4.9249999999999998</c:v>
                </c:pt>
                <c:pt idx="6427">
                  <c:v>4.9350000000000005</c:v>
                </c:pt>
                <c:pt idx="6428">
                  <c:v>4.9350000000000005</c:v>
                </c:pt>
                <c:pt idx="6429">
                  <c:v>4.9249999999999998</c:v>
                </c:pt>
                <c:pt idx="6430">
                  <c:v>4.93</c:v>
                </c:pt>
                <c:pt idx="6431">
                  <c:v>4.93</c:v>
                </c:pt>
                <c:pt idx="6432">
                  <c:v>4.9400000000000004</c:v>
                </c:pt>
                <c:pt idx="6433">
                  <c:v>4.93</c:v>
                </c:pt>
                <c:pt idx="6434">
                  <c:v>4.9300000000000006</c:v>
                </c:pt>
                <c:pt idx="6435">
                  <c:v>4.9249999999999998</c:v>
                </c:pt>
                <c:pt idx="6436">
                  <c:v>4.9400000000000004</c:v>
                </c:pt>
                <c:pt idx="6437">
                  <c:v>4.9300000000000006</c:v>
                </c:pt>
                <c:pt idx="6438">
                  <c:v>4.9249999999999998</c:v>
                </c:pt>
                <c:pt idx="6439">
                  <c:v>4.9300000000000006</c:v>
                </c:pt>
                <c:pt idx="6440">
                  <c:v>4.9300000000000006</c:v>
                </c:pt>
                <c:pt idx="6441">
                  <c:v>4.9300000000000006</c:v>
                </c:pt>
                <c:pt idx="6442">
                  <c:v>4.9350000000000005</c:v>
                </c:pt>
                <c:pt idx="6443">
                  <c:v>4.93</c:v>
                </c:pt>
                <c:pt idx="6444">
                  <c:v>4.9350000000000005</c:v>
                </c:pt>
                <c:pt idx="6445">
                  <c:v>4.9300000000000006</c:v>
                </c:pt>
                <c:pt idx="6446">
                  <c:v>4.9350000000000005</c:v>
                </c:pt>
                <c:pt idx="6447">
                  <c:v>4.93</c:v>
                </c:pt>
                <c:pt idx="6448">
                  <c:v>4.9249999999999998</c:v>
                </c:pt>
                <c:pt idx="6449">
                  <c:v>4.9350000000000005</c:v>
                </c:pt>
                <c:pt idx="6450">
                  <c:v>4.9350000000000005</c:v>
                </c:pt>
                <c:pt idx="6451">
                  <c:v>4.9350000000000005</c:v>
                </c:pt>
                <c:pt idx="6452">
                  <c:v>4.9350000000000005</c:v>
                </c:pt>
                <c:pt idx="6453">
                  <c:v>4.9400000000000004</c:v>
                </c:pt>
                <c:pt idx="6454">
                  <c:v>4.9350000000000005</c:v>
                </c:pt>
                <c:pt idx="6455">
                  <c:v>4.9350000000000005</c:v>
                </c:pt>
                <c:pt idx="6456">
                  <c:v>4.9350000000000005</c:v>
                </c:pt>
                <c:pt idx="6457">
                  <c:v>4.9400000000000004</c:v>
                </c:pt>
                <c:pt idx="6458">
                  <c:v>4.9350000000000005</c:v>
                </c:pt>
                <c:pt idx="6459">
                  <c:v>4.9300000000000006</c:v>
                </c:pt>
                <c:pt idx="6460">
                  <c:v>4.9350000000000005</c:v>
                </c:pt>
                <c:pt idx="6461">
                  <c:v>4.9350000000000005</c:v>
                </c:pt>
                <c:pt idx="6462">
                  <c:v>4.9300000000000006</c:v>
                </c:pt>
                <c:pt idx="6463">
                  <c:v>4.9350000000000005</c:v>
                </c:pt>
                <c:pt idx="6464">
                  <c:v>4.9400000000000004</c:v>
                </c:pt>
                <c:pt idx="6465">
                  <c:v>4.9350000000000005</c:v>
                </c:pt>
                <c:pt idx="6466">
                  <c:v>4.9350000000000005</c:v>
                </c:pt>
                <c:pt idx="6467">
                  <c:v>4.9350000000000005</c:v>
                </c:pt>
                <c:pt idx="6468">
                  <c:v>4.9450000000000003</c:v>
                </c:pt>
                <c:pt idx="6469">
                  <c:v>4.9450000000000003</c:v>
                </c:pt>
                <c:pt idx="6470">
                  <c:v>4.95</c:v>
                </c:pt>
                <c:pt idx="6471">
                  <c:v>4.9350000000000005</c:v>
                </c:pt>
                <c:pt idx="6472">
                  <c:v>4.9350000000000005</c:v>
                </c:pt>
                <c:pt idx="6473">
                  <c:v>4.9350000000000005</c:v>
                </c:pt>
                <c:pt idx="6474">
                  <c:v>4.95</c:v>
                </c:pt>
                <c:pt idx="6475">
                  <c:v>4.9450000000000003</c:v>
                </c:pt>
                <c:pt idx="6476">
                  <c:v>4.95</c:v>
                </c:pt>
                <c:pt idx="6477">
                  <c:v>4.9450000000000003</c:v>
                </c:pt>
                <c:pt idx="6478">
                  <c:v>4.95</c:v>
                </c:pt>
                <c:pt idx="6479">
                  <c:v>4.95</c:v>
                </c:pt>
                <c:pt idx="6480">
                  <c:v>4.9450000000000003</c:v>
                </c:pt>
                <c:pt idx="6481">
                  <c:v>4.95</c:v>
                </c:pt>
                <c:pt idx="6482">
                  <c:v>4.9450000000000003</c:v>
                </c:pt>
                <c:pt idx="6483">
                  <c:v>4.9450000000000003</c:v>
                </c:pt>
                <c:pt idx="6484">
                  <c:v>4.9450000000000003</c:v>
                </c:pt>
                <c:pt idx="6485">
                  <c:v>4.9400000000000004</c:v>
                </c:pt>
                <c:pt idx="6486">
                  <c:v>4.9450000000000003</c:v>
                </c:pt>
                <c:pt idx="6487">
                  <c:v>4.95</c:v>
                </c:pt>
                <c:pt idx="6488">
                  <c:v>4.9550000000000001</c:v>
                </c:pt>
                <c:pt idx="6489">
                  <c:v>4.95</c:v>
                </c:pt>
                <c:pt idx="6490">
                  <c:v>4.9550000000000001</c:v>
                </c:pt>
                <c:pt idx="6491">
                  <c:v>4.95</c:v>
                </c:pt>
                <c:pt idx="6492">
                  <c:v>4.95</c:v>
                </c:pt>
                <c:pt idx="6493">
                  <c:v>4.9450000000000003</c:v>
                </c:pt>
                <c:pt idx="6494">
                  <c:v>4.9550000000000001</c:v>
                </c:pt>
                <c:pt idx="6495">
                  <c:v>4.9450000000000003</c:v>
                </c:pt>
                <c:pt idx="6496">
                  <c:v>4.9450000000000003</c:v>
                </c:pt>
                <c:pt idx="6497">
                  <c:v>4.9450000000000003</c:v>
                </c:pt>
                <c:pt idx="6498">
                  <c:v>4.9450000000000003</c:v>
                </c:pt>
                <c:pt idx="6499">
                  <c:v>4.9450000000000003</c:v>
                </c:pt>
                <c:pt idx="6500">
                  <c:v>4.95</c:v>
                </c:pt>
                <c:pt idx="6501">
                  <c:v>4.9450000000000003</c:v>
                </c:pt>
                <c:pt idx="6502">
                  <c:v>4.9450000000000003</c:v>
                </c:pt>
                <c:pt idx="6503">
                  <c:v>4.96</c:v>
                </c:pt>
                <c:pt idx="6504">
                  <c:v>4.9550000000000001</c:v>
                </c:pt>
                <c:pt idx="6505">
                  <c:v>4.95</c:v>
                </c:pt>
                <c:pt idx="6506">
                  <c:v>4.9450000000000003</c:v>
                </c:pt>
                <c:pt idx="6507">
                  <c:v>4.9450000000000003</c:v>
                </c:pt>
                <c:pt idx="6508">
                  <c:v>4.9450000000000003</c:v>
                </c:pt>
                <c:pt idx="6509">
                  <c:v>4.9450000000000003</c:v>
                </c:pt>
                <c:pt idx="6510">
                  <c:v>4.95</c:v>
                </c:pt>
                <c:pt idx="6511">
                  <c:v>4.9550000000000001</c:v>
                </c:pt>
                <c:pt idx="6512">
                  <c:v>4.9550000000000001</c:v>
                </c:pt>
                <c:pt idx="6513">
                  <c:v>4.9550000000000001</c:v>
                </c:pt>
                <c:pt idx="6514">
                  <c:v>4.9550000000000001</c:v>
                </c:pt>
                <c:pt idx="6515">
                  <c:v>4.95</c:v>
                </c:pt>
                <c:pt idx="6516">
                  <c:v>4.96</c:v>
                </c:pt>
                <c:pt idx="6517">
                  <c:v>4.96</c:v>
                </c:pt>
                <c:pt idx="6518">
                  <c:v>4.9550000000000001</c:v>
                </c:pt>
                <c:pt idx="6519">
                  <c:v>4.95</c:v>
                </c:pt>
                <c:pt idx="6520">
                  <c:v>4.95</c:v>
                </c:pt>
                <c:pt idx="6521">
                  <c:v>4.9550000000000001</c:v>
                </c:pt>
                <c:pt idx="6522">
                  <c:v>4.9450000000000003</c:v>
                </c:pt>
                <c:pt idx="6523">
                  <c:v>4.9550000000000001</c:v>
                </c:pt>
                <c:pt idx="6524">
                  <c:v>4.9649999999999999</c:v>
                </c:pt>
                <c:pt idx="6525">
                  <c:v>4.9550000000000001</c:v>
                </c:pt>
                <c:pt idx="6526">
                  <c:v>4.95</c:v>
                </c:pt>
                <c:pt idx="6527">
                  <c:v>4.96</c:v>
                </c:pt>
                <c:pt idx="6528">
                  <c:v>4.96</c:v>
                </c:pt>
                <c:pt idx="6529">
                  <c:v>4.9649999999999999</c:v>
                </c:pt>
                <c:pt idx="6530">
                  <c:v>4.96</c:v>
                </c:pt>
                <c:pt idx="6531">
                  <c:v>4.96</c:v>
                </c:pt>
                <c:pt idx="6532">
                  <c:v>4.96</c:v>
                </c:pt>
                <c:pt idx="6533">
                  <c:v>4.96</c:v>
                </c:pt>
                <c:pt idx="6534">
                  <c:v>4.9649999999999999</c:v>
                </c:pt>
                <c:pt idx="6535">
                  <c:v>4.96</c:v>
                </c:pt>
                <c:pt idx="6536">
                  <c:v>4.96</c:v>
                </c:pt>
                <c:pt idx="6537">
                  <c:v>4.96</c:v>
                </c:pt>
                <c:pt idx="6538">
                  <c:v>4.96</c:v>
                </c:pt>
                <c:pt idx="6539">
                  <c:v>4.9550000000000001</c:v>
                </c:pt>
                <c:pt idx="6540">
                  <c:v>4.9649999999999999</c:v>
                </c:pt>
                <c:pt idx="6541">
                  <c:v>4.9649999999999999</c:v>
                </c:pt>
                <c:pt idx="6542">
                  <c:v>4.96</c:v>
                </c:pt>
                <c:pt idx="6543">
                  <c:v>4.96</c:v>
                </c:pt>
                <c:pt idx="6544">
                  <c:v>4.96</c:v>
                </c:pt>
                <c:pt idx="6545">
                  <c:v>4.9649999999999999</c:v>
                </c:pt>
                <c:pt idx="6546">
                  <c:v>4.9649999999999999</c:v>
                </c:pt>
                <c:pt idx="6547">
                  <c:v>4.9649999999999999</c:v>
                </c:pt>
                <c:pt idx="6548">
                  <c:v>4.96</c:v>
                </c:pt>
                <c:pt idx="6549">
                  <c:v>4.9649999999999999</c:v>
                </c:pt>
                <c:pt idx="6550">
                  <c:v>4.9649999999999999</c:v>
                </c:pt>
                <c:pt idx="6551">
                  <c:v>4.97</c:v>
                </c:pt>
                <c:pt idx="6552">
                  <c:v>4.9649999999999999</c:v>
                </c:pt>
                <c:pt idx="6553">
                  <c:v>4.97</c:v>
                </c:pt>
                <c:pt idx="6554">
                  <c:v>4.97</c:v>
                </c:pt>
                <c:pt idx="6555">
                  <c:v>4.9649999999999999</c:v>
                </c:pt>
                <c:pt idx="6556">
                  <c:v>4.96</c:v>
                </c:pt>
                <c:pt idx="6557">
                  <c:v>4.96</c:v>
                </c:pt>
                <c:pt idx="6558">
                  <c:v>4.9649999999999999</c:v>
                </c:pt>
                <c:pt idx="6559">
                  <c:v>4.9649999999999999</c:v>
                </c:pt>
                <c:pt idx="6560">
                  <c:v>4.96</c:v>
                </c:pt>
                <c:pt idx="6561">
                  <c:v>4.9550000000000001</c:v>
                </c:pt>
                <c:pt idx="6562">
                  <c:v>4.97</c:v>
                </c:pt>
                <c:pt idx="6563">
                  <c:v>4.97</c:v>
                </c:pt>
                <c:pt idx="6564">
                  <c:v>4.9749999999999996</c:v>
                </c:pt>
                <c:pt idx="6565">
                  <c:v>4.97</c:v>
                </c:pt>
                <c:pt idx="6566">
                  <c:v>4.97</c:v>
                </c:pt>
                <c:pt idx="6567">
                  <c:v>4.97</c:v>
                </c:pt>
                <c:pt idx="6568">
                  <c:v>4.97</c:v>
                </c:pt>
                <c:pt idx="6569">
                  <c:v>4.9649999999999999</c:v>
                </c:pt>
                <c:pt idx="6570">
                  <c:v>4.97</c:v>
                </c:pt>
                <c:pt idx="6571">
                  <c:v>4.96</c:v>
                </c:pt>
                <c:pt idx="6572">
                  <c:v>4.9649999999999999</c:v>
                </c:pt>
                <c:pt idx="6573">
                  <c:v>4.97</c:v>
                </c:pt>
                <c:pt idx="6574">
                  <c:v>4.9649999999999999</c:v>
                </c:pt>
                <c:pt idx="6575">
                  <c:v>4.97</c:v>
                </c:pt>
                <c:pt idx="6576">
                  <c:v>4.9799999999999995</c:v>
                </c:pt>
                <c:pt idx="6577">
                  <c:v>4.9799999999999995</c:v>
                </c:pt>
                <c:pt idx="6578">
                  <c:v>4.97</c:v>
                </c:pt>
                <c:pt idx="6579">
                  <c:v>4.97</c:v>
                </c:pt>
                <c:pt idx="6580">
                  <c:v>4.97</c:v>
                </c:pt>
                <c:pt idx="6581">
                  <c:v>4.97</c:v>
                </c:pt>
                <c:pt idx="6582">
                  <c:v>4.97</c:v>
                </c:pt>
                <c:pt idx="6583">
                  <c:v>4.9749999999999996</c:v>
                </c:pt>
                <c:pt idx="6584">
                  <c:v>4.97</c:v>
                </c:pt>
                <c:pt idx="6585">
                  <c:v>4.97</c:v>
                </c:pt>
                <c:pt idx="6586">
                  <c:v>4.9649999999999999</c:v>
                </c:pt>
                <c:pt idx="6587">
                  <c:v>4.9749999999999996</c:v>
                </c:pt>
                <c:pt idx="6588">
                  <c:v>4.9749999999999996</c:v>
                </c:pt>
                <c:pt idx="6589">
                  <c:v>4.9649999999999999</c:v>
                </c:pt>
                <c:pt idx="6590">
                  <c:v>4.96</c:v>
                </c:pt>
                <c:pt idx="6591">
                  <c:v>4.9649999999999999</c:v>
                </c:pt>
                <c:pt idx="6592">
                  <c:v>4.9749999999999996</c:v>
                </c:pt>
                <c:pt idx="6593">
                  <c:v>4.9749999999999996</c:v>
                </c:pt>
                <c:pt idx="6594">
                  <c:v>4.97</c:v>
                </c:pt>
                <c:pt idx="6595">
                  <c:v>4.9649999999999999</c:v>
                </c:pt>
                <c:pt idx="6596">
                  <c:v>4.97</c:v>
                </c:pt>
                <c:pt idx="6597">
                  <c:v>4.9749999999999996</c:v>
                </c:pt>
                <c:pt idx="6598">
                  <c:v>4.9749999999999996</c:v>
                </c:pt>
                <c:pt idx="6599">
                  <c:v>4.9749999999999996</c:v>
                </c:pt>
                <c:pt idx="6600">
                  <c:v>4.9799999999999995</c:v>
                </c:pt>
                <c:pt idx="6601">
                  <c:v>4.9799999999999995</c:v>
                </c:pt>
                <c:pt idx="6602">
                  <c:v>4.97</c:v>
                </c:pt>
                <c:pt idx="6603">
                  <c:v>4.9749999999999996</c:v>
                </c:pt>
                <c:pt idx="6604">
                  <c:v>4.9799999999999995</c:v>
                </c:pt>
                <c:pt idx="6605">
                  <c:v>4.97</c:v>
                </c:pt>
                <c:pt idx="6606">
                  <c:v>4.9749999999999996</c:v>
                </c:pt>
                <c:pt idx="6607">
                  <c:v>4.97</c:v>
                </c:pt>
                <c:pt idx="6608">
                  <c:v>4.97</c:v>
                </c:pt>
                <c:pt idx="6609">
                  <c:v>4.9749999999999996</c:v>
                </c:pt>
                <c:pt idx="6610">
                  <c:v>4.9749999999999996</c:v>
                </c:pt>
                <c:pt idx="6611">
                  <c:v>4.9849999999999994</c:v>
                </c:pt>
                <c:pt idx="6612">
                  <c:v>4.9799999999999995</c:v>
                </c:pt>
                <c:pt idx="6613">
                  <c:v>4.9799999999999995</c:v>
                </c:pt>
                <c:pt idx="6614">
                  <c:v>4.9749999999999996</c:v>
                </c:pt>
                <c:pt idx="6615">
                  <c:v>4.9749999999999996</c:v>
                </c:pt>
                <c:pt idx="6616">
                  <c:v>4.9749999999999996</c:v>
                </c:pt>
                <c:pt idx="6617">
                  <c:v>4.9799999999999995</c:v>
                </c:pt>
                <c:pt idx="6618">
                  <c:v>4.9799999999999995</c:v>
                </c:pt>
                <c:pt idx="6619">
                  <c:v>4.9849999999999994</c:v>
                </c:pt>
                <c:pt idx="6620">
                  <c:v>4.9799999999999995</c:v>
                </c:pt>
                <c:pt idx="6621">
                  <c:v>4.9849999999999994</c:v>
                </c:pt>
                <c:pt idx="6622">
                  <c:v>4.9849999999999994</c:v>
                </c:pt>
                <c:pt idx="6623">
                  <c:v>4.9899999999999993</c:v>
                </c:pt>
                <c:pt idx="6624">
                  <c:v>4.9849999999999994</c:v>
                </c:pt>
                <c:pt idx="6625">
                  <c:v>4.9799999999999995</c:v>
                </c:pt>
                <c:pt idx="6626">
                  <c:v>4.9899999999999993</c:v>
                </c:pt>
                <c:pt idx="6627">
                  <c:v>4.9749999999999996</c:v>
                </c:pt>
                <c:pt idx="6628">
                  <c:v>4.9799999999999995</c:v>
                </c:pt>
                <c:pt idx="6629">
                  <c:v>4.9849999999999994</c:v>
                </c:pt>
                <c:pt idx="6630">
                  <c:v>4.9799999999999995</c:v>
                </c:pt>
                <c:pt idx="6631">
                  <c:v>4.9799999999999995</c:v>
                </c:pt>
                <c:pt idx="6632">
                  <c:v>4.9849999999999994</c:v>
                </c:pt>
                <c:pt idx="6633">
                  <c:v>4.9849999999999994</c:v>
                </c:pt>
                <c:pt idx="6634">
                  <c:v>4.9899999999999993</c:v>
                </c:pt>
                <c:pt idx="6635">
                  <c:v>4.9849999999999994</c:v>
                </c:pt>
                <c:pt idx="6636">
                  <c:v>4.9849999999999994</c:v>
                </c:pt>
                <c:pt idx="6637">
                  <c:v>4.9849999999999994</c:v>
                </c:pt>
                <c:pt idx="6638">
                  <c:v>4.9899999999999993</c:v>
                </c:pt>
                <c:pt idx="6639">
                  <c:v>4.9849999999999994</c:v>
                </c:pt>
                <c:pt idx="6640">
                  <c:v>4.9849999999999994</c:v>
                </c:pt>
                <c:pt idx="6641">
                  <c:v>4.99</c:v>
                </c:pt>
                <c:pt idx="6642">
                  <c:v>4.9849999999999994</c:v>
                </c:pt>
                <c:pt idx="6643">
                  <c:v>4.9849999999999994</c:v>
                </c:pt>
                <c:pt idx="6644">
                  <c:v>4.9799999999999995</c:v>
                </c:pt>
                <c:pt idx="6645">
                  <c:v>4.9849999999999994</c:v>
                </c:pt>
                <c:pt idx="6646">
                  <c:v>4.9899999999999993</c:v>
                </c:pt>
                <c:pt idx="6647">
                  <c:v>4.9899999999999993</c:v>
                </c:pt>
                <c:pt idx="6648">
                  <c:v>5</c:v>
                </c:pt>
                <c:pt idx="6649">
                  <c:v>4.9899999999999993</c:v>
                </c:pt>
                <c:pt idx="6650">
                  <c:v>4.9949999999999992</c:v>
                </c:pt>
                <c:pt idx="6651">
                  <c:v>4.9949999999999992</c:v>
                </c:pt>
                <c:pt idx="6652">
                  <c:v>4.9949999999999992</c:v>
                </c:pt>
                <c:pt idx="6653">
                  <c:v>4.9899999999999993</c:v>
                </c:pt>
                <c:pt idx="6654">
                  <c:v>4.9899999999999993</c:v>
                </c:pt>
                <c:pt idx="6655">
                  <c:v>4.9950000000000001</c:v>
                </c:pt>
                <c:pt idx="6656">
                  <c:v>4.9849999999999994</c:v>
                </c:pt>
                <c:pt idx="6657">
                  <c:v>4.9949999999999992</c:v>
                </c:pt>
                <c:pt idx="6658">
                  <c:v>4.9949999999999992</c:v>
                </c:pt>
                <c:pt idx="6659">
                  <c:v>4.9949999999999992</c:v>
                </c:pt>
                <c:pt idx="6660">
                  <c:v>4.9949999999999992</c:v>
                </c:pt>
                <c:pt idx="6661">
                  <c:v>4.9950000000000001</c:v>
                </c:pt>
                <c:pt idx="6662">
                  <c:v>4.9899999999999993</c:v>
                </c:pt>
                <c:pt idx="6663">
                  <c:v>4.9950000000000001</c:v>
                </c:pt>
                <c:pt idx="6664">
                  <c:v>4.9899999999999993</c:v>
                </c:pt>
                <c:pt idx="6665">
                  <c:v>4.9949999999999992</c:v>
                </c:pt>
                <c:pt idx="6666">
                  <c:v>4.9949999999999992</c:v>
                </c:pt>
                <c:pt idx="6667">
                  <c:v>4.9949999999999992</c:v>
                </c:pt>
                <c:pt idx="6668">
                  <c:v>4.9949999999999992</c:v>
                </c:pt>
                <c:pt idx="6669">
                  <c:v>4.9899999999999993</c:v>
                </c:pt>
                <c:pt idx="6670">
                  <c:v>4.9949999999999992</c:v>
                </c:pt>
                <c:pt idx="6671">
                  <c:v>4.9949999999999992</c:v>
                </c:pt>
                <c:pt idx="6672">
                  <c:v>4.9949999999999992</c:v>
                </c:pt>
                <c:pt idx="6673">
                  <c:v>4.9949999999999992</c:v>
                </c:pt>
                <c:pt idx="6674">
                  <c:v>4.9949999999999992</c:v>
                </c:pt>
                <c:pt idx="6675">
                  <c:v>4.9949999999999992</c:v>
                </c:pt>
                <c:pt idx="6676">
                  <c:v>5</c:v>
                </c:pt>
                <c:pt idx="6677">
                  <c:v>4.9949999999999992</c:v>
                </c:pt>
                <c:pt idx="6678">
                  <c:v>5</c:v>
                </c:pt>
                <c:pt idx="6679">
                  <c:v>5</c:v>
                </c:pt>
                <c:pt idx="6680">
                  <c:v>5.0049999999999999</c:v>
                </c:pt>
                <c:pt idx="6681">
                  <c:v>4.9949999999999992</c:v>
                </c:pt>
                <c:pt idx="6682">
                  <c:v>4.9949999999999992</c:v>
                </c:pt>
                <c:pt idx="6683">
                  <c:v>4.9999999999999991</c:v>
                </c:pt>
                <c:pt idx="6684">
                  <c:v>5</c:v>
                </c:pt>
                <c:pt idx="6685">
                  <c:v>5.01</c:v>
                </c:pt>
                <c:pt idx="6686">
                  <c:v>5.0049999999999999</c:v>
                </c:pt>
                <c:pt idx="6687">
                  <c:v>5.0049999999999999</c:v>
                </c:pt>
                <c:pt idx="6688">
                  <c:v>4.9949999999999992</c:v>
                </c:pt>
                <c:pt idx="6689">
                  <c:v>5.0049999999999999</c:v>
                </c:pt>
                <c:pt idx="6690">
                  <c:v>4.9999999999999991</c:v>
                </c:pt>
                <c:pt idx="6691">
                  <c:v>5.0049999999999999</c:v>
                </c:pt>
                <c:pt idx="6692">
                  <c:v>5.0049999999999999</c:v>
                </c:pt>
                <c:pt idx="6693">
                  <c:v>5</c:v>
                </c:pt>
                <c:pt idx="6694">
                  <c:v>5.0049999999999999</c:v>
                </c:pt>
                <c:pt idx="6695">
                  <c:v>5.0049999999999999</c:v>
                </c:pt>
                <c:pt idx="6696">
                  <c:v>5.0049999999999999</c:v>
                </c:pt>
                <c:pt idx="6697">
                  <c:v>5</c:v>
                </c:pt>
                <c:pt idx="6698">
                  <c:v>5.01</c:v>
                </c:pt>
                <c:pt idx="6699">
                  <c:v>5</c:v>
                </c:pt>
                <c:pt idx="6700">
                  <c:v>5.01</c:v>
                </c:pt>
                <c:pt idx="6701">
                  <c:v>5.0049999999999999</c:v>
                </c:pt>
                <c:pt idx="6702">
                  <c:v>5</c:v>
                </c:pt>
                <c:pt idx="6703">
                  <c:v>5.0049999999999999</c:v>
                </c:pt>
                <c:pt idx="6704">
                  <c:v>5.0049999999999999</c:v>
                </c:pt>
                <c:pt idx="6705">
                  <c:v>5.0150000000000006</c:v>
                </c:pt>
                <c:pt idx="6706">
                  <c:v>5.0100000000000007</c:v>
                </c:pt>
                <c:pt idx="6707">
                  <c:v>5.0049999999999999</c:v>
                </c:pt>
                <c:pt idx="6708">
                  <c:v>5.0049999999999999</c:v>
                </c:pt>
                <c:pt idx="6709">
                  <c:v>5.0049999999999999</c:v>
                </c:pt>
                <c:pt idx="6710">
                  <c:v>5.0049999999999999</c:v>
                </c:pt>
                <c:pt idx="6711">
                  <c:v>5.0049999999999999</c:v>
                </c:pt>
                <c:pt idx="6712">
                  <c:v>5.0049999999999999</c:v>
                </c:pt>
                <c:pt idx="6713">
                  <c:v>5.0100000000000007</c:v>
                </c:pt>
                <c:pt idx="6714">
                  <c:v>5.0049999999999999</c:v>
                </c:pt>
                <c:pt idx="6715">
                  <c:v>5.0100000000000007</c:v>
                </c:pt>
                <c:pt idx="6716">
                  <c:v>5.0049999999999999</c:v>
                </c:pt>
                <c:pt idx="6717">
                  <c:v>5.0200000000000005</c:v>
                </c:pt>
                <c:pt idx="6718">
                  <c:v>5.0100000000000007</c:v>
                </c:pt>
                <c:pt idx="6719">
                  <c:v>5.01</c:v>
                </c:pt>
                <c:pt idx="6720">
                  <c:v>5.0200000000000005</c:v>
                </c:pt>
                <c:pt idx="6721">
                  <c:v>5.0049999999999999</c:v>
                </c:pt>
                <c:pt idx="6722">
                  <c:v>5.01</c:v>
                </c:pt>
                <c:pt idx="6723">
                  <c:v>5.0100000000000007</c:v>
                </c:pt>
                <c:pt idx="6724">
                  <c:v>4.9999999999999991</c:v>
                </c:pt>
                <c:pt idx="6725">
                  <c:v>5.0049999999999999</c:v>
                </c:pt>
                <c:pt idx="6726">
                  <c:v>5.0149999999999997</c:v>
                </c:pt>
                <c:pt idx="6727">
                  <c:v>5.0150000000000006</c:v>
                </c:pt>
                <c:pt idx="6728">
                  <c:v>5.01</c:v>
                </c:pt>
                <c:pt idx="6729">
                  <c:v>5.0149999999999997</c:v>
                </c:pt>
                <c:pt idx="6730">
                  <c:v>5.0149999999999997</c:v>
                </c:pt>
                <c:pt idx="6731">
                  <c:v>5.0149999999999997</c:v>
                </c:pt>
                <c:pt idx="6732">
                  <c:v>5.0150000000000006</c:v>
                </c:pt>
                <c:pt idx="6733">
                  <c:v>5.0200000000000005</c:v>
                </c:pt>
                <c:pt idx="6734">
                  <c:v>5.0149999999999997</c:v>
                </c:pt>
                <c:pt idx="6735">
                  <c:v>5.0200000000000005</c:v>
                </c:pt>
                <c:pt idx="6736">
                  <c:v>5.01</c:v>
                </c:pt>
                <c:pt idx="6737">
                  <c:v>5.0100000000000007</c:v>
                </c:pt>
                <c:pt idx="6738">
                  <c:v>5.0150000000000006</c:v>
                </c:pt>
                <c:pt idx="6739">
                  <c:v>5.0049999999999999</c:v>
                </c:pt>
                <c:pt idx="6740">
                  <c:v>5.0100000000000007</c:v>
                </c:pt>
                <c:pt idx="6741">
                  <c:v>5.0150000000000006</c:v>
                </c:pt>
                <c:pt idx="6742">
                  <c:v>5.0200000000000005</c:v>
                </c:pt>
                <c:pt idx="6743">
                  <c:v>5.0150000000000006</c:v>
                </c:pt>
                <c:pt idx="6744">
                  <c:v>5.0150000000000006</c:v>
                </c:pt>
                <c:pt idx="6745">
                  <c:v>5.0150000000000006</c:v>
                </c:pt>
                <c:pt idx="6746">
                  <c:v>5.0150000000000006</c:v>
                </c:pt>
                <c:pt idx="6747">
                  <c:v>5.0200000000000005</c:v>
                </c:pt>
                <c:pt idx="6748">
                  <c:v>5.0100000000000007</c:v>
                </c:pt>
                <c:pt idx="6749">
                  <c:v>5.0150000000000006</c:v>
                </c:pt>
                <c:pt idx="6750">
                  <c:v>5.0150000000000006</c:v>
                </c:pt>
                <c:pt idx="6751">
                  <c:v>5.0200000000000005</c:v>
                </c:pt>
                <c:pt idx="6752">
                  <c:v>5.0100000000000007</c:v>
                </c:pt>
                <c:pt idx="6753">
                  <c:v>5.0250000000000004</c:v>
                </c:pt>
                <c:pt idx="6754">
                  <c:v>5.0250000000000004</c:v>
                </c:pt>
                <c:pt idx="6755">
                  <c:v>5.0200000000000005</c:v>
                </c:pt>
                <c:pt idx="6756">
                  <c:v>5.0200000000000005</c:v>
                </c:pt>
                <c:pt idx="6757">
                  <c:v>5.0200000000000005</c:v>
                </c:pt>
                <c:pt idx="6758">
                  <c:v>5.0200000000000005</c:v>
                </c:pt>
                <c:pt idx="6759">
                  <c:v>5.0200000000000005</c:v>
                </c:pt>
                <c:pt idx="6760">
                  <c:v>5.0149999999999997</c:v>
                </c:pt>
                <c:pt idx="6761">
                  <c:v>5.0150000000000006</c:v>
                </c:pt>
                <c:pt idx="6762">
                  <c:v>5.0150000000000006</c:v>
                </c:pt>
                <c:pt idx="6763">
                  <c:v>5.0200000000000005</c:v>
                </c:pt>
                <c:pt idx="6764">
                  <c:v>5.0150000000000006</c:v>
                </c:pt>
                <c:pt idx="6765">
                  <c:v>5.0250000000000004</c:v>
                </c:pt>
                <c:pt idx="6766">
                  <c:v>5.03</c:v>
                </c:pt>
                <c:pt idx="6767">
                  <c:v>5.0250000000000004</c:v>
                </c:pt>
                <c:pt idx="6768">
                  <c:v>5.03</c:v>
                </c:pt>
                <c:pt idx="6769">
                  <c:v>5.0200000000000005</c:v>
                </c:pt>
                <c:pt idx="6770">
                  <c:v>5.0200000000000005</c:v>
                </c:pt>
                <c:pt idx="6771">
                  <c:v>5.0250000000000004</c:v>
                </c:pt>
                <c:pt idx="6772">
                  <c:v>5.03</c:v>
                </c:pt>
                <c:pt idx="6773">
                  <c:v>5.0200000000000005</c:v>
                </c:pt>
                <c:pt idx="6774">
                  <c:v>5.0250000000000004</c:v>
                </c:pt>
                <c:pt idx="6775">
                  <c:v>5.0150000000000006</c:v>
                </c:pt>
                <c:pt idx="6776">
                  <c:v>5.0250000000000004</c:v>
                </c:pt>
                <c:pt idx="6777">
                  <c:v>5.0250000000000004</c:v>
                </c:pt>
                <c:pt idx="6778">
                  <c:v>5.03</c:v>
                </c:pt>
                <c:pt idx="6779">
                  <c:v>5.03</c:v>
                </c:pt>
                <c:pt idx="6780">
                  <c:v>5.0200000000000005</c:v>
                </c:pt>
                <c:pt idx="6781">
                  <c:v>5.0350000000000001</c:v>
                </c:pt>
                <c:pt idx="6782">
                  <c:v>5.0250000000000004</c:v>
                </c:pt>
                <c:pt idx="6783">
                  <c:v>5.0250000000000004</c:v>
                </c:pt>
                <c:pt idx="6784">
                  <c:v>5.0200000000000005</c:v>
                </c:pt>
                <c:pt idx="6785">
                  <c:v>5.03</c:v>
                </c:pt>
                <c:pt idx="6786">
                  <c:v>5.03</c:v>
                </c:pt>
                <c:pt idx="6787">
                  <c:v>5.0200000000000005</c:v>
                </c:pt>
                <c:pt idx="6788">
                  <c:v>5.0250000000000004</c:v>
                </c:pt>
                <c:pt idx="6789">
                  <c:v>5.0200000000000005</c:v>
                </c:pt>
                <c:pt idx="6790">
                  <c:v>5.04</c:v>
                </c:pt>
                <c:pt idx="6791">
                  <c:v>5.0250000000000004</c:v>
                </c:pt>
                <c:pt idx="6792">
                  <c:v>5.0350000000000001</c:v>
                </c:pt>
                <c:pt idx="6793">
                  <c:v>5.04</c:v>
                </c:pt>
                <c:pt idx="6794">
                  <c:v>5.0250000000000004</c:v>
                </c:pt>
                <c:pt idx="6795">
                  <c:v>5.0350000000000001</c:v>
                </c:pt>
                <c:pt idx="6796">
                  <c:v>5.0250000000000004</c:v>
                </c:pt>
                <c:pt idx="6797">
                  <c:v>5.0350000000000001</c:v>
                </c:pt>
                <c:pt idx="6798">
                  <c:v>5.0250000000000004</c:v>
                </c:pt>
                <c:pt idx="6799">
                  <c:v>5.0200000000000005</c:v>
                </c:pt>
                <c:pt idx="6800">
                  <c:v>5.03</c:v>
                </c:pt>
                <c:pt idx="6801">
                  <c:v>5.0250000000000004</c:v>
                </c:pt>
                <c:pt idx="6802">
                  <c:v>5.0250000000000004</c:v>
                </c:pt>
                <c:pt idx="6803">
                  <c:v>5.03</c:v>
                </c:pt>
                <c:pt idx="6804">
                  <c:v>5.03</c:v>
                </c:pt>
                <c:pt idx="6805">
                  <c:v>5.04</c:v>
                </c:pt>
                <c:pt idx="6806">
                  <c:v>5.03</c:v>
                </c:pt>
                <c:pt idx="6807">
                  <c:v>5.0250000000000004</c:v>
                </c:pt>
                <c:pt idx="6808">
                  <c:v>5.0250000000000004</c:v>
                </c:pt>
                <c:pt idx="6809">
                  <c:v>5.0350000000000001</c:v>
                </c:pt>
                <c:pt idx="6810">
                  <c:v>5.03</c:v>
                </c:pt>
                <c:pt idx="6811">
                  <c:v>5.0350000000000001</c:v>
                </c:pt>
                <c:pt idx="6812">
                  <c:v>5.0350000000000001</c:v>
                </c:pt>
                <c:pt idx="6813">
                  <c:v>5.03</c:v>
                </c:pt>
                <c:pt idx="6814">
                  <c:v>5.0350000000000001</c:v>
                </c:pt>
                <c:pt idx="6815">
                  <c:v>5.0250000000000004</c:v>
                </c:pt>
                <c:pt idx="6816">
                  <c:v>5.03</c:v>
                </c:pt>
                <c:pt idx="6817">
                  <c:v>5.04</c:v>
                </c:pt>
                <c:pt idx="6818">
                  <c:v>5.03</c:v>
                </c:pt>
                <c:pt idx="6819">
                  <c:v>5.04</c:v>
                </c:pt>
                <c:pt idx="6820">
                  <c:v>5.0350000000000001</c:v>
                </c:pt>
                <c:pt idx="6821">
                  <c:v>5.03</c:v>
                </c:pt>
                <c:pt idx="6822">
                  <c:v>5.03</c:v>
                </c:pt>
                <c:pt idx="6823">
                  <c:v>5.04</c:v>
                </c:pt>
                <c:pt idx="6824">
                  <c:v>5.0350000000000001</c:v>
                </c:pt>
                <c:pt idx="6825">
                  <c:v>5.0350000000000001</c:v>
                </c:pt>
                <c:pt idx="6826">
                  <c:v>5.04</c:v>
                </c:pt>
                <c:pt idx="6827">
                  <c:v>5.0350000000000001</c:v>
                </c:pt>
                <c:pt idx="6828">
                  <c:v>5.0350000000000001</c:v>
                </c:pt>
                <c:pt idx="6829">
                  <c:v>5.0449999999999999</c:v>
                </c:pt>
                <c:pt idx="6830">
                  <c:v>5.04</c:v>
                </c:pt>
                <c:pt idx="6831">
                  <c:v>5.04</c:v>
                </c:pt>
                <c:pt idx="6832">
                  <c:v>5.0350000000000001</c:v>
                </c:pt>
                <c:pt idx="6833">
                  <c:v>5.0350000000000001</c:v>
                </c:pt>
                <c:pt idx="6834">
                  <c:v>5.04</c:v>
                </c:pt>
                <c:pt idx="6835">
                  <c:v>5.0350000000000001</c:v>
                </c:pt>
                <c:pt idx="6836">
                  <c:v>5.04</c:v>
                </c:pt>
                <c:pt idx="6837">
                  <c:v>5.04</c:v>
                </c:pt>
                <c:pt idx="6838">
                  <c:v>5.0449999999999999</c:v>
                </c:pt>
                <c:pt idx="6839">
                  <c:v>5.0449999999999999</c:v>
                </c:pt>
                <c:pt idx="6840">
                  <c:v>5.0449999999999999</c:v>
                </c:pt>
                <c:pt idx="6841">
                  <c:v>5.04</c:v>
                </c:pt>
                <c:pt idx="6842">
                  <c:v>5.0449999999999999</c:v>
                </c:pt>
                <c:pt idx="6843">
                  <c:v>5.04</c:v>
                </c:pt>
                <c:pt idx="6844">
                  <c:v>5.0350000000000001</c:v>
                </c:pt>
                <c:pt idx="6845">
                  <c:v>5.04</c:v>
                </c:pt>
                <c:pt idx="6846">
                  <c:v>5.04</c:v>
                </c:pt>
                <c:pt idx="6847">
                  <c:v>5.04</c:v>
                </c:pt>
                <c:pt idx="6848">
                  <c:v>5.04</c:v>
                </c:pt>
                <c:pt idx="6849">
                  <c:v>5.04</c:v>
                </c:pt>
                <c:pt idx="6850">
                  <c:v>5.04</c:v>
                </c:pt>
                <c:pt idx="6851">
                  <c:v>5.0449999999999999</c:v>
                </c:pt>
                <c:pt idx="6852">
                  <c:v>5.05</c:v>
                </c:pt>
                <c:pt idx="6853">
                  <c:v>5.05</c:v>
                </c:pt>
                <c:pt idx="6854">
                  <c:v>5.0449999999999999</c:v>
                </c:pt>
                <c:pt idx="6855">
                  <c:v>5.0449999999999999</c:v>
                </c:pt>
                <c:pt idx="6856">
                  <c:v>5.0350000000000001</c:v>
                </c:pt>
                <c:pt idx="6857">
                  <c:v>5.04</c:v>
                </c:pt>
                <c:pt idx="6858">
                  <c:v>5.05</c:v>
                </c:pt>
                <c:pt idx="6859">
                  <c:v>5.05</c:v>
                </c:pt>
                <c:pt idx="6860">
                  <c:v>5.0449999999999999</c:v>
                </c:pt>
                <c:pt idx="6861">
                  <c:v>5.05</c:v>
                </c:pt>
                <c:pt idx="6862">
                  <c:v>5.04</c:v>
                </c:pt>
                <c:pt idx="6863">
                  <c:v>5.04</c:v>
                </c:pt>
                <c:pt idx="6864">
                  <c:v>5.0449999999999999</c:v>
                </c:pt>
                <c:pt idx="6865">
                  <c:v>5.0449999999999999</c:v>
                </c:pt>
                <c:pt idx="6866">
                  <c:v>5.0449999999999999</c:v>
                </c:pt>
                <c:pt idx="6867">
                  <c:v>5.0449999999999999</c:v>
                </c:pt>
                <c:pt idx="6868">
                  <c:v>5.0449999999999999</c:v>
                </c:pt>
                <c:pt idx="6869">
                  <c:v>5.04</c:v>
                </c:pt>
                <c:pt idx="6870">
                  <c:v>5.0449999999999999</c:v>
                </c:pt>
                <c:pt idx="6871">
                  <c:v>5.05</c:v>
                </c:pt>
                <c:pt idx="6872">
                  <c:v>5.0449999999999999</c:v>
                </c:pt>
                <c:pt idx="6873">
                  <c:v>5.05</c:v>
                </c:pt>
                <c:pt idx="6874">
                  <c:v>5.05</c:v>
                </c:pt>
                <c:pt idx="6875">
                  <c:v>5.05</c:v>
                </c:pt>
                <c:pt idx="6876">
                  <c:v>5.05</c:v>
                </c:pt>
                <c:pt idx="6877">
                  <c:v>5.05</c:v>
                </c:pt>
                <c:pt idx="6878">
                  <c:v>5.05</c:v>
                </c:pt>
                <c:pt idx="6879">
                  <c:v>5.0449999999999999</c:v>
                </c:pt>
                <c:pt idx="6880">
                  <c:v>5.0549999999999997</c:v>
                </c:pt>
                <c:pt idx="6881">
                  <c:v>5.04</c:v>
                </c:pt>
                <c:pt idx="6882">
                  <c:v>5.05</c:v>
                </c:pt>
                <c:pt idx="6883">
                  <c:v>5.05</c:v>
                </c:pt>
                <c:pt idx="6884">
                  <c:v>5.05</c:v>
                </c:pt>
                <c:pt idx="6885">
                  <c:v>5.0549999999999997</c:v>
                </c:pt>
                <c:pt idx="6886">
                  <c:v>5.0549999999999997</c:v>
                </c:pt>
                <c:pt idx="6887">
                  <c:v>5.0549999999999997</c:v>
                </c:pt>
                <c:pt idx="6888">
                  <c:v>5.05</c:v>
                </c:pt>
                <c:pt idx="6889">
                  <c:v>5.0549999999999997</c:v>
                </c:pt>
                <c:pt idx="6890">
                  <c:v>5.05</c:v>
                </c:pt>
                <c:pt idx="6891">
                  <c:v>5.05</c:v>
                </c:pt>
                <c:pt idx="6892">
                  <c:v>5.05</c:v>
                </c:pt>
                <c:pt idx="6893">
                  <c:v>5.0549999999999997</c:v>
                </c:pt>
                <c:pt idx="6894">
                  <c:v>5.0549999999999997</c:v>
                </c:pt>
                <c:pt idx="6895">
                  <c:v>5.0549999999999997</c:v>
                </c:pt>
                <c:pt idx="6896">
                  <c:v>5.0549999999999997</c:v>
                </c:pt>
                <c:pt idx="6897">
                  <c:v>5.0549999999999997</c:v>
                </c:pt>
                <c:pt idx="6898">
                  <c:v>5.0549999999999997</c:v>
                </c:pt>
                <c:pt idx="6899">
                  <c:v>5.0549999999999997</c:v>
                </c:pt>
                <c:pt idx="6900">
                  <c:v>5.0599999999999996</c:v>
                </c:pt>
                <c:pt idx="6901">
                  <c:v>5.0599999999999996</c:v>
                </c:pt>
                <c:pt idx="6902">
                  <c:v>5.0599999999999996</c:v>
                </c:pt>
                <c:pt idx="6903">
                  <c:v>5.0549999999999997</c:v>
                </c:pt>
                <c:pt idx="6904">
                  <c:v>5.0549999999999997</c:v>
                </c:pt>
                <c:pt idx="6905">
                  <c:v>5.0549999999999997</c:v>
                </c:pt>
                <c:pt idx="6906">
                  <c:v>5.0549999999999997</c:v>
                </c:pt>
                <c:pt idx="6907">
                  <c:v>5.0599999999999996</c:v>
                </c:pt>
                <c:pt idx="6908">
                  <c:v>5.0549999999999997</c:v>
                </c:pt>
                <c:pt idx="6909">
                  <c:v>5.0599999999999996</c:v>
                </c:pt>
                <c:pt idx="6910">
                  <c:v>5.0599999999999996</c:v>
                </c:pt>
                <c:pt idx="6911">
                  <c:v>5.0549999999999997</c:v>
                </c:pt>
                <c:pt idx="6912">
                  <c:v>5.0649999999999995</c:v>
                </c:pt>
                <c:pt idx="6913">
                  <c:v>5.0599999999999996</c:v>
                </c:pt>
                <c:pt idx="6914">
                  <c:v>5.05</c:v>
                </c:pt>
                <c:pt idx="6915">
                  <c:v>5.0549999999999997</c:v>
                </c:pt>
                <c:pt idx="6916">
                  <c:v>5.05</c:v>
                </c:pt>
                <c:pt idx="6917">
                  <c:v>5.0549999999999997</c:v>
                </c:pt>
                <c:pt idx="6918">
                  <c:v>5.0649999999999995</c:v>
                </c:pt>
                <c:pt idx="6919">
                  <c:v>5.0549999999999997</c:v>
                </c:pt>
                <c:pt idx="6920">
                  <c:v>5.0549999999999997</c:v>
                </c:pt>
                <c:pt idx="6921">
                  <c:v>5.0599999999999996</c:v>
                </c:pt>
                <c:pt idx="6922">
                  <c:v>5.0599999999999996</c:v>
                </c:pt>
                <c:pt idx="6923">
                  <c:v>5.0599999999999996</c:v>
                </c:pt>
                <c:pt idx="6924">
                  <c:v>5.0649999999999995</c:v>
                </c:pt>
                <c:pt idx="6925">
                  <c:v>5.0649999999999995</c:v>
                </c:pt>
                <c:pt idx="6926">
                  <c:v>5.0649999999999995</c:v>
                </c:pt>
                <c:pt idx="6927">
                  <c:v>5.0599999999999996</c:v>
                </c:pt>
                <c:pt idx="6928">
                  <c:v>5.0649999999999995</c:v>
                </c:pt>
                <c:pt idx="6929">
                  <c:v>5.0649999999999995</c:v>
                </c:pt>
                <c:pt idx="6930">
                  <c:v>5.0649999999999995</c:v>
                </c:pt>
                <c:pt idx="6931">
                  <c:v>5.0649999999999995</c:v>
                </c:pt>
                <c:pt idx="6932">
                  <c:v>5.0649999999999995</c:v>
                </c:pt>
                <c:pt idx="6933">
                  <c:v>5.0649999999999995</c:v>
                </c:pt>
                <c:pt idx="6934">
                  <c:v>5.0599999999999996</c:v>
                </c:pt>
                <c:pt idx="6935">
                  <c:v>5.08</c:v>
                </c:pt>
                <c:pt idx="6936">
                  <c:v>5.0649999999999995</c:v>
                </c:pt>
                <c:pt idx="6937">
                  <c:v>5.0649999999999995</c:v>
                </c:pt>
                <c:pt idx="6938">
                  <c:v>5.0649999999999995</c:v>
                </c:pt>
                <c:pt idx="6939">
                  <c:v>5.0649999999999995</c:v>
                </c:pt>
                <c:pt idx="6940">
                  <c:v>5.0599999999999996</c:v>
                </c:pt>
                <c:pt idx="6941">
                  <c:v>5.0599999999999996</c:v>
                </c:pt>
                <c:pt idx="6942">
                  <c:v>5.0649999999999995</c:v>
                </c:pt>
                <c:pt idx="6943">
                  <c:v>5.0649999999999995</c:v>
                </c:pt>
                <c:pt idx="6944">
                  <c:v>5.0649999999999995</c:v>
                </c:pt>
                <c:pt idx="6945">
                  <c:v>5.0699999999999994</c:v>
                </c:pt>
                <c:pt idx="6946">
                  <c:v>5.0699999999999994</c:v>
                </c:pt>
                <c:pt idx="6947">
                  <c:v>5.0599999999999996</c:v>
                </c:pt>
                <c:pt idx="6948">
                  <c:v>5.0649999999999995</c:v>
                </c:pt>
                <c:pt idx="6949">
                  <c:v>5.0649999999999995</c:v>
                </c:pt>
                <c:pt idx="6950">
                  <c:v>5.0649999999999995</c:v>
                </c:pt>
                <c:pt idx="6951">
                  <c:v>5.0699999999999994</c:v>
                </c:pt>
                <c:pt idx="6952">
                  <c:v>5.0750000000000002</c:v>
                </c:pt>
                <c:pt idx="6953">
                  <c:v>5.0649999999999995</c:v>
                </c:pt>
                <c:pt idx="6954">
                  <c:v>5.0699999999999994</c:v>
                </c:pt>
                <c:pt idx="6955">
                  <c:v>5.0750000000000002</c:v>
                </c:pt>
                <c:pt idx="6956">
                  <c:v>5.0699999999999994</c:v>
                </c:pt>
                <c:pt idx="6957">
                  <c:v>5.08</c:v>
                </c:pt>
                <c:pt idx="6958">
                  <c:v>5.08</c:v>
                </c:pt>
                <c:pt idx="6959">
                  <c:v>5.0699999999999994</c:v>
                </c:pt>
                <c:pt idx="6960">
                  <c:v>5.0699999999999994</c:v>
                </c:pt>
                <c:pt idx="6961">
                  <c:v>5.0649999999999995</c:v>
                </c:pt>
                <c:pt idx="6962">
                  <c:v>5.0649999999999995</c:v>
                </c:pt>
                <c:pt idx="6963">
                  <c:v>5.0649999999999995</c:v>
                </c:pt>
                <c:pt idx="6964">
                  <c:v>5.0649999999999995</c:v>
                </c:pt>
                <c:pt idx="6965">
                  <c:v>5.0649999999999995</c:v>
                </c:pt>
                <c:pt idx="6966">
                  <c:v>5.0649999999999995</c:v>
                </c:pt>
                <c:pt idx="6967">
                  <c:v>5.0649999999999995</c:v>
                </c:pt>
                <c:pt idx="6968">
                  <c:v>5.0649999999999995</c:v>
                </c:pt>
                <c:pt idx="6969">
                  <c:v>5.0699999999999994</c:v>
                </c:pt>
                <c:pt idx="6970">
                  <c:v>5.08</c:v>
                </c:pt>
                <c:pt idx="6971">
                  <c:v>5.0750000000000002</c:v>
                </c:pt>
                <c:pt idx="6972">
                  <c:v>5.085</c:v>
                </c:pt>
                <c:pt idx="6973">
                  <c:v>5.0649999999999995</c:v>
                </c:pt>
                <c:pt idx="6974">
                  <c:v>5.08</c:v>
                </c:pt>
                <c:pt idx="6975">
                  <c:v>5.08</c:v>
                </c:pt>
                <c:pt idx="6976">
                  <c:v>5.0750000000000002</c:v>
                </c:pt>
                <c:pt idx="6977">
                  <c:v>5.0749999999999993</c:v>
                </c:pt>
                <c:pt idx="6978">
                  <c:v>5.0699999999999994</c:v>
                </c:pt>
                <c:pt idx="6979">
                  <c:v>5.08</c:v>
                </c:pt>
                <c:pt idx="6980">
                  <c:v>5.08</c:v>
                </c:pt>
                <c:pt idx="6981">
                  <c:v>5.0750000000000002</c:v>
                </c:pt>
                <c:pt idx="6982">
                  <c:v>5.0749999999999993</c:v>
                </c:pt>
                <c:pt idx="6983">
                  <c:v>5.0749999999999993</c:v>
                </c:pt>
                <c:pt idx="6984">
                  <c:v>5.08</c:v>
                </c:pt>
                <c:pt idx="6985">
                  <c:v>5.085</c:v>
                </c:pt>
                <c:pt idx="6986">
                  <c:v>5.08</c:v>
                </c:pt>
                <c:pt idx="6987">
                  <c:v>5.0750000000000002</c:v>
                </c:pt>
                <c:pt idx="6988">
                  <c:v>5.085</c:v>
                </c:pt>
                <c:pt idx="6989">
                  <c:v>5.08</c:v>
                </c:pt>
                <c:pt idx="6990">
                  <c:v>5.0749999999999993</c:v>
                </c:pt>
                <c:pt idx="6991">
                  <c:v>5.0750000000000002</c:v>
                </c:pt>
                <c:pt idx="6992">
                  <c:v>5.0749999999999993</c:v>
                </c:pt>
                <c:pt idx="6993">
                  <c:v>5.085</c:v>
                </c:pt>
                <c:pt idx="6994">
                  <c:v>5.0749999999999993</c:v>
                </c:pt>
                <c:pt idx="6995">
                  <c:v>5.08</c:v>
                </c:pt>
                <c:pt idx="6996">
                  <c:v>5.0749999999999993</c:v>
                </c:pt>
                <c:pt idx="6997">
                  <c:v>5.085</c:v>
                </c:pt>
                <c:pt idx="6998">
                  <c:v>5.08</c:v>
                </c:pt>
                <c:pt idx="6999">
                  <c:v>5.08</c:v>
                </c:pt>
                <c:pt idx="7000">
                  <c:v>5.0749999999999993</c:v>
                </c:pt>
                <c:pt idx="7001">
                  <c:v>5.08</c:v>
                </c:pt>
                <c:pt idx="7002">
                  <c:v>5.085</c:v>
                </c:pt>
                <c:pt idx="7003">
                  <c:v>5.0749999999999993</c:v>
                </c:pt>
                <c:pt idx="7004">
                  <c:v>5.08</c:v>
                </c:pt>
                <c:pt idx="7005">
                  <c:v>5.085</c:v>
                </c:pt>
                <c:pt idx="7006">
                  <c:v>5.08</c:v>
                </c:pt>
                <c:pt idx="7007">
                  <c:v>5.085</c:v>
                </c:pt>
                <c:pt idx="7008">
                  <c:v>5.0749999999999993</c:v>
                </c:pt>
                <c:pt idx="7009">
                  <c:v>5.085</c:v>
                </c:pt>
                <c:pt idx="7010">
                  <c:v>5.0799999999999992</c:v>
                </c:pt>
                <c:pt idx="7011">
                  <c:v>5.085</c:v>
                </c:pt>
                <c:pt idx="7012">
                  <c:v>5.09</c:v>
                </c:pt>
                <c:pt idx="7013">
                  <c:v>5.085</c:v>
                </c:pt>
                <c:pt idx="7014">
                  <c:v>5.085</c:v>
                </c:pt>
                <c:pt idx="7015">
                  <c:v>5.085</c:v>
                </c:pt>
                <c:pt idx="7016">
                  <c:v>5.085</c:v>
                </c:pt>
                <c:pt idx="7017">
                  <c:v>5.09</c:v>
                </c:pt>
                <c:pt idx="7018">
                  <c:v>5.085</c:v>
                </c:pt>
                <c:pt idx="7019">
                  <c:v>5.085</c:v>
                </c:pt>
                <c:pt idx="7020">
                  <c:v>5.09</c:v>
                </c:pt>
                <c:pt idx="7021">
                  <c:v>5.09</c:v>
                </c:pt>
                <c:pt idx="7022">
                  <c:v>5.085</c:v>
                </c:pt>
                <c:pt idx="7023">
                  <c:v>5.085</c:v>
                </c:pt>
                <c:pt idx="7024">
                  <c:v>5.085</c:v>
                </c:pt>
                <c:pt idx="7025">
                  <c:v>5.085</c:v>
                </c:pt>
                <c:pt idx="7026">
                  <c:v>5.085</c:v>
                </c:pt>
                <c:pt idx="7027">
                  <c:v>5.09</c:v>
                </c:pt>
                <c:pt idx="7028">
                  <c:v>5.09</c:v>
                </c:pt>
                <c:pt idx="7029">
                  <c:v>5.0949999999999998</c:v>
                </c:pt>
                <c:pt idx="7030">
                  <c:v>5.09</c:v>
                </c:pt>
                <c:pt idx="7031">
                  <c:v>5.09</c:v>
                </c:pt>
                <c:pt idx="7032">
                  <c:v>5.09</c:v>
                </c:pt>
                <c:pt idx="7033">
                  <c:v>5.09</c:v>
                </c:pt>
                <c:pt idx="7034">
                  <c:v>5.085</c:v>
                </c:pt>
                <c:pt idx="7035">
                  <c:v>5.09</c:v>
                </c:pt>
                <c:pt idx="7036">
                  <c:v>5.09</c:v>
                </c:pt>
                <c:pt idx="7037">
                  <c:v>5.0949999999999998</c:v>
                </c:pt>
                <c:pt idx="7038">
                  <c:v>5.09</c:v>
                </c:pt>
                <c:pt idx="7039">
                  <c:v>5.09</c:v>
                </c:pt>
                <c:pt idx="7040">
                  <c:v>5.0949999999999998</c:v>
                </c:pt>
                <c:pt idx="7041">
                  <c:v>5.0949999999999998</c:v>
                </c:pt>
                <c:pt idx="7042">
                  <c:v>5.09</c:v>
                </c:pt>
                <c:pt idx="7043">
                  <c:v>5.0999999999999996</c:v>
                </c:pt>
                <c:pt idx="7044">
                  <c:v>5.085</c:v>
                </c:pt>
                <c:pt idx="7045">
                  <c:v>5.0949999999999998</c:v>
                </c:pt>
                <c:pt idx="7046">
                  <c:v>5.0999999999999996</c:v>
                </c:pt>
                <c:pt idx="7047">
                  <c:v>5.09</c:v>
                </c:pt>
                <c:pt idx="7048">
                  <c:v>5.09</c:v>
                </c:pt>
                <c:pt idx="7049">
                  <c:v>5.0999999999999996</c:v>
                </c:pt>
                <c:pt idx="7050">
                  <c:v>5.085</c:v>
                </c:pt>
                <c:pt idx="7051">
                  <c:v>5.0949999999999998</c:v>
                </c:pt>
                <c:pt idx="7052">
                  <c:v>5.085</c:v>
                </c:pt>
                <c:pt idx="7053">
                  <c:v>5.0949999999999998</c:v>
                </c:pt>
                <c:pt idx="7054">
                  <c:v>5.09</c:v>
                </c:pt>
                <c:pt idx="7055">
                  <c:v>5.0999999999999996</c:v>
                </c:pt>
                <c:pt idx="7056">
                  <c:v>5.0949999999999998</c:v>
                </c:pt>
                <c:pt idx="7057">
                  <c:v>5.1100000000000003</c:v>
                </c:pt>
                <c:pt idx="7058">
                  <c:v>5.0949999999999998</c:v>
                </c:pt>
                <c:pt idx="7059">
                  <c:v>5.0949999999999998</c:v>
                </c:pt>
                <c:pt idx="7060">
                  <c:v>5.1000000000000005</c:v>
                </c:pt>
                <c:pt idx="7061">
                  <c:v>5.09</c:v>
                </c:pt>
                <c:pt idx="7062">
                  <c:v>5.0949999999999998</c:v>
                </c:pt>
                <c:pt idx="7063">
                  <c:v>5.09</c:v>
                </c:pt>
                <c:pt idx="7064">
                  <c:v>5.0999999999999996</c:v>
                </c:pt>
                <c:pt idx="7065">
                  <c:v>5.0999999999999996</c:v>
                </c:pt>
                <c:pt idx="7066">
                  <c:v>5.1050000000000004</c:v>
                </c:pt>
                <c:pt idx="7067">
                  <c:v>5.0949999999999998</c:v>
                </c:pt>
                <c:pt idx="7068">
                  <c:v>5.0999999999999996</c:v>
                </c:pt>
                <c:pt idx="7069">
                  <c:v>5.0999999999999996</c:v>
                </c:pt>
                <c:pt idx="7070">
                  <c:v>5.0999999999999996</c:v>
                </c:pt>
                <c:pt idx="7071">
                  <c:v>5.1049999999999995</c:v>
                </c:pt>
                <c:pt idx="7072">
                  <c:v>5.0949999999999998</c:v>
                </c:pt>
                <c:pt idx="7073">
                  <c:v>5.09</c:v>
                </c:pt>
                <c:pt idx="7074">
                  <c:v>5.0949999999999998</c:v>
                </c:pt>
                <c:pt idx="7075">
                  <c:v>5.1049999999999995</c:v>
                </c:pt>
                <c:pt idx="7076">
                  <c:v>5.0999999999999996</c:v>
                </c:pt>
                <c:pt idx="7077">
                  <c:v>5.1050000000000004</c:v>
                </c:pt>
                <c:pt idx="7078">
                  <c:v>5.1000000000000005</c:v>
                </c:pt>
                <c:pt idx="7079">
                  <c:v>5.0949999999999998</c:v>
                </c:pt>
                <c:pt idx="7080">
                  <c:v>5.0999999999999996</c:v>
                </c:pt>
                <c:pt idx="7081">
                  <c:v>5.1000000000000005</c:v>
                </c:pt>
                <c:pt idx="7082">
                  <c:v>5.0999999999999996</c:v>
                </c:pt>
                <c:pt idx="7083">
                  <c:v>5.1049999999999995</c:v>
                </c:pt>
                <c:pt idx="7084">
                  <c:v>5.1050000000000004</c:v>
                </c:pt>
                <c:pt idx="7085">
                  <c:v>5.1000000000000005</c:v>
                </c:pt>
                <c:pt idx="7086">
                  <c:v>5.1050000000000004</c:v>
                </c:pt>
                <c:pt idx="7087">
                  <c:v>5.0999999999999996</c:v>
                </c:pt>
                <c:pt idx="7088">
                  <c:v>5.1100000000000003</c:v>
                </c:pt>
                <c:pt idx="7089">
                  <c:v>5.1000000000000005</c:v>
                </c:pt>
                <c:pt idx="7090">
                  <c:v>5.1050000000000004</c:v>
                </c:pt>
                <c:pt idx="7091">
                  <c:v>5.1050000000000004</c:v>
                </c:pt>
                <c:pt idx="7092">
                  <c:v>5.1050000000000004</c:v>
                </c:pt>
                <c:pt idx="7093">
                  <c:v>5.1100000000000003</c:v>
                </c:pt>
                <c:pt idx="7094">
                  <c:v>5.0999999999999996</c:v>
                </c:pt>
                <c:pt idx="7095">
                  <c:v>5.1000000000000005</c:v>
                </c:pt>
                <c:pt idx="7096">
                  <c:v>5.1000000000000005</c:v>
                </c:pt>
                <c:pt idx="7097">
                  <c:v>5.0949999999999998</c:v>
                </c:pt>
                <c:pt idx="7098">
                  <c:v>5.1050000000000004</c:v>
                </c:pt>
                <c:pt idx="7099">
                  <c:v>5.0949999999999998</c:v>
                </c:pt>
                <c:pt idx="7100">
                  <c:v>5.1050000000000004</c:v>
                </c:pt>
                <c:pt idx="7101">
                  <c:v>5.1050000000000004</c:v>
                </c:pt>
                <c:pt idx="7102">
                  <c:v>5.1050000000000004</c:v>
                </c:pt>
                <c:pt idx="7103">
                  <c:v>5.1100000000000003</c:v>
                </c:pt>
                <c:pt idx="7104">
                  <c:v>5.1000000000000005</c:v>
                </c:pt>
                <c:pt idx="7105">
                  <c:v>5.1100000000000003</c:v>
                </c:pt>
                <c:pt idx="7106">
                  <c:v>5.1050000000000004</c:v>
                </c:pt>
                <c:pt idx="7107">
                  <c:v>5.1050000000000004</c:v>
                </c:pt>
                <c:pt idx="7108">
                  <c:v>5.1000000000000005</c:v>
                </c:pt>
                <c:pt idx="7109">
                  <c:v>5.1050000000000004</c:v>
                </c:pt>
                <c:pt idx="7110">
                  <c:v>5.1050000000000004</c:v>
                </c:pt>
                <c:pt idx="7111">
                  <c:v>5.1050000000000004</c:v>
                </c:pt>
                <c:pt idx="7112">
                  <c:v>5.1050000000000004</c:v>
                </c:pt>
                <c:pt idx="7113">
                  <c:v>5.1100000000000003</c:v>
                </c:pt>
                <c:pt idx="7114">
                  <c:v>5.1100000000000003</c:v>
                </c:pt>
                <c:pt idx="7115">
                  <c:v>5.12</c:v>
                </c:pt>
                <c:pt idx="7116">
                  <c:v>5.0999999999999996</c:v>
                </c:pt>
                <c:pt idx="7117">
                  <c:v>5.1100000000000003</c:v>
                </c:pt>
                <c:pt idx="7118">
                  <c:v>5.1049999999999995</c:v>
                </c:pt>
                <c:pt idx="7119">
                  <c:v>5.1100000000000003</c:v>
                </c:pt>
                <c:pt idx="7120">
                  <c:v>5.1150000000000002</c:v>
                </c:pt>
                <c:pt idx="7121">
                  <c:v>5.12</c:v>
                </c:pt>
                <c:pt idx="7122">
                  <c:v>5.1100000000000003</c:v>
                </c:pt>
                <c:pt idx="7123">
                  <c:v>5.1150000000000002</c:v>
                </c:pt>
                <c:pt idx="7124">
                  <c:v>5.12</c:v>
                </c:pt>
                <c:pt idx="7125">
                  <c:v>5.1150000000000002</c:v>
                </c:pt>
                <c:pt idx="7126">
                  <c:v>5.1150000000000002</c:v>
                </c:pt>
                <c:pt idx="7127">
                  <c:v>5.125</c:v>
                </c:pt>
                <c:pt idx="7128">
                  <c:v>5.125</c:v>
                </c:pt>
                <c:pt idx="7129">
                  <c:v>5.12</c:v>
                </c:pt>
                <c:pt idx="7130">
                  <c:v>5.125</c:v>
                </c:pt>
                <c:pt idx="7131">
                  <c:v>5.1150000000000002</c:v>
                </c:pt>
                <c:pt idx="7132">
                  <c:v>5.13</c:v>
                </c:pt>
                <c:pt idx="7133">
                  <c:v>5.125</c:v>
                </c:pt>
                <c:pt idx="7134">
                  <c:v>5.125</c:v>
                </c:pt>
                <c:pt idx="7135">
                  <c:v>5.125</c:v>
                </c:pt>
                <c:pt idx="7136">
                  <c:v>5.13</c:v>
                </c:pt>
                <c:pt idx="7137">
                  <c:v>5.125</c:v>
                </c:pt>
                <c:pt idx="7138">
                  <c:v>5.125</c:v>
                </c:pt>
                <c:pt idx="7139">
                  <c:v>5.13</c:v>
                </c:pt>
                <c:pt idx="7140">
                  <c:v>5.125</c:v>
                </c:pt>
                <c:pt idx="7141">
                  <c:v>5.14</c:v>
                </c:pt>
                <c:pt idx="7142">
                  <c:v>5.1349999999999998</c:v>
                </c:pt>
                <c:pt idx="7143">
                  <c:v>5.125</c:v>
                </c:pt>
                <c:pt idx="7144">
                  <c:v>5.12</c:v>
                </c:pt>
                <c:pt idx="7145">
                  <c:v>5.125</c:v>
                </c:pt>
                <c:pt idx="7146">
                  <c:v>5.13</c:v>
                </c:pt>
                <c:pt idx="7147">
                  <c:v>5.125</c:v>
                </c:pt>
                <c:pt idx="7148">
                  <c:v>5.13</c:v>
                </c:pt>
                <c:pt idx="7149">
                  <c:v>5.13</c:v>
                </c:pt>
                <c:pt idx="7150">
                  <c:v>5.13</c:v>
                </c:pt>
                <c:pt idx="7151">
                  <c:v>5.125</c:v>
                </c:pt>
                <c:pt idx="7152">
                  <c:v>5.1349999999999998</c:v>
                </c:pt>
                <c:pt idx="7153">
                  <c:v>5.125</c:v>
                </c:pt>
                <c:pt idx="7154">
                  <c:v>5.13</c:v>
                </c:pt>
                <c:pt idx="7155">
                  <c:v>5.125</c:v>
                </c:pt>
                <c:pt idx="7156">
                  <c:v>5.13</c:v>
                </c:pt>
                <c:pt idx="7157">
                  <c:v>5.125</c:v>
                </c:pt>
                <c:pt idx="7158">
                  <c:v>5.1349999999999998</c:v>
                </c:pt>
                <c:pt idx="7159">
                  <c:v>5.12</c:v>
                </c:pt>
                <c:pt idx="7160">
                  <c:v>5.13</c:v>
                </c:pt>
                <c:pt idx="7161">
                  <c:v>5.13</c:v>
                </c:pt>
                <c:pt idx="7162">
                  <c:v>5.125</c:v>
                </c:pt>
                <c:pt idx="7163">
                  <c:v>5.1349999999999998</c:v>
                </c:pt>
                <c:pt idx="7164">
                  <c:v>5.13</c:v>
                </c:pt>
                <c:pt idx="7165">
                  <c:v>5.1349999999999998</c:v>
                </c:pt>
                <c:pt idx="7166">
                  <c:v>5.1349999999999998</c:v>
                </c:pt>
                <c:pt idx="7167">
                  <c:v>5.13</c:v>
                </c:pt>
                <c:pt idx="7168">
                  <c:v>5.13</c:v>
                </c:pt>
                <c:pt idx="7169">
                  <c:v>5.1349999999999998</c:v>
                </c:pt>
                <c:pt idx="7170">
                  <c:v>5.125</c:v>
                </c:pt>
                <c:pt idx="7171">
                  <c:v>5.13</c:v>
                </c:pt>
                <c:pt idx="7172">
                  <c:v>5.1150000000000002</c:v>
                </c:pt>
                <c:pt idx="7173">
                  <c:v>5.1349999999999998</c:v>
                </c:pt>
                <c:pt idx="7174">
                  <c:v>5.1349999999999998</c:v>
                </c:pt>
                <c:pt idx="7175">
                  <c:v>5.1349999999999998</c:v>
                </c:pt>
                <c:pt idx="7176">
                  <c:v>5.1349999999999998</c:v>
                </c:pt>
                <c:pt idx="7177">
                  <c:v>5.13</c:v>
                </c:pt>
                <c:pt idx="7178">
                  <c:v>5.1349999999999998</c:v>
                </c:pt>
                <c:pt idx="7179">
                  <c:v>5.14</c:v>
                </c:pt>
                <c:pt idx="7180">
                  <c:v>5.14</c:v>
                </c:pt>
                <c:pt idx="7181">
                  <c:v>5.1449999999999996</c:v>
                </c:pt>
                <c:pt idx="7182">
                  <c:v>5.1349999999999998</c:v>
                </c:pt>
                <c:pt idx="7183">
                  <c:v>5.1349999999999998</c:v>
                </c:pt>
                <c:pt idx="7184">
                  <c:v>5.14</c:v>
                </c:pt>
                <c:pt idx="7185">
                  <c:v>5.14</c:v>
                </c:pt>
                <c:pt idx="7186">
                  <c:v>5.14</c:v>
                </c:pt>
                <c:pt idx="7187">
                  <c:v>5.1349999999999998</c:v>
                </c:pt>
                <c:pt idx="7188">
                  <c:v>5.1349999999999998</c:v>
                </c:pt>
                <c:pt idx="7189">
                  <c:v>5.14</c:v>
                </c:pt>
                <c:pt idx="7190">
                  <c:v>5.14</c:v>
                </c:pt>
                <c:pt idx="7191">
                  <c:v>5.1349999999999998</c:v>
                </c:pt>
                <c:pt idx="7192">
                  <c:v>5.1449999999999996</c:v>
                </c:pt>
                <c:pt idx="7193">
                  <c:v>5.1349999999999998</c:v>
                </c:pt>
                <c:pt idx="7194">
                  <c:v>5.1349999999999998</c:v>
                </c:pt>
                <c:pt idx="7195">
                  <c:v>5.14</c:v>
                </c:pt>
                <c:pt idx="7196">
                  <c:v>5.1349999999999998</c:v>
                </c:pt>
                <c:pt idx="7197">
                  <c:v>5.1499999999999995</c:v>
                </c:pt>
                <c:pt idx="7198">
                  <c:v>5.1449999999999996</c:v>
                </c:pt>
                <c:pt idx="7199">
                  <c:v>5.1499999999999995</c:v>
                </c:pt>
                <c:pt idx="7200">
                  <c:v>5.1449999999999996</c:v>
                </c:pt>
                <c:pt idx="7201">
                  <c:v>5.14</c:v>
                </c:pt>
                <c:pt idx="7202">
                  <c:v>5.1449999999999996</c:v>
                </c:pt>
                <c:pt idx="7203">
                  <c:v>5.1449999999999996</c:v>
                </c:pt>
                <c:pt idx="7204">
                  <c:v>5.1449999999999996</c:v>
                </c:pt>
                <c:pt idx="7205">
                  <c:v>5.1449999999999996</c:v>
                </c:pt>
                <c:pt idx="7206">
                  <c:v>5.1349999999999998</c:v>
                </c:pt>
                <c:pt idx="7207">
                  <c:v>5.1449999999999996</c:v>
                </c:pt>
                <c:pt idx="7208">
                  <c:v>5.1449999999999996</c:v>
                </c:pt>
                <c:pt idx="7209">
                  <c:v>5.1499999999999995</c:v>
                </c:pt>
                <c:pt idx="7210">
                  <c:v>5.1349999999999998</c:v>
                </c:pt>
                <c:pt idx="7211">
                  <c:v>5.14</c:v>
                </c:pt>
                <c:pt idx="7212">
                  <c:v>5.14</c:v>
                </c:pt>
                <c:pt idx="7213">
                  <c:v>5.1499999999999995</c:v>
                </c:pt>
                <c:pt idx="7214">
                  <c:v>5.14</c:v>
                </c:pt>
                <c:pt idx="7215">
                  <c:v>5.1449999999999996</c:v>
                </c:pt>
                <c:pt idx="7216">
                  <c:v>5.14</c:v>
                </c:pt>
                <c:pt idx="7217">
                  <c:v>5.1449999999999996</c:v>
                </c:pt>
                <c:pt idx="7218">
                  <c:v>5.1449999999999996</c:v>
                </c:pt>
                <c:pt idx="7219">
                  <c:v>5.1449999999999996</c:v>
                </c:pt>
                <c:pt idx="7220">
                  <c:v>5.1449999999999996</c:v>
                </c:pt>
                <c:pt idx="7221">
                  <c:v>5.14</c:v>
                </c:pt>
                <c:pt idx="7222">
                  <c:v>5.1499999999999995</c:v>
                </c:pt>
                <c:pt idx="7223">
                  <c:v>5.1499999999999995</c:v>
                </c:pt>
                <c:pt idx="7224">
                  <c:v>5.1499999999999995</c:v>
                </c:pt>
                <c:pt idx="7225">
                  <c:v>5.1549999999999994</c:v>
                </c:pt>
                <c:pt idx="7226">
                  <c:v>5.1449999999999996</c:v>
                </c:pt>
                <c:pt idx="7227">
                  <c:v>5.1499999999999995</c:v>
                </c:pt>
                <c:pt idx="7228">
                  <c:v>5.1549999999999994</c:v>
                </c:pt>
                <c:pt idx="7229">
                  <c:v>5.1449999999999996</c:v>
                </c:pt>
                <c:pt idx="7230">
                  <c:v>5.1449999999999996</c:v>
                </c:pt>
                <c:pt idx="7231">
                  <c:v>5.1499999999999995</c:v>
                </c:pt>
                <c:pt idx="7232">
                  <c:v>5.1449999999999996</c:v>
                </c:pt>
                <c:pt idx="7233">
                  <c:v>5.1499999999999995</c:v>
                </c:pt>
                <c:pt idx="7234">
                  <c:v>5.1499999999999995</c:v>
                </c:pt>
                <c:pt idx="7235">
                  <c:v>5.1549999999999994</c:v>
                </c:pt>
                <c:pt idx="7236">
                  <c:v>5.1499999999999995</c:v>
                </c:pt>
                <c:pt idx="7237">
                  <c:v>5.1499999999999995</c:v>
                </c:pt>
                <c:pt idx="7238">
                  <c:v>5.1499999999999995</c:v>
                </c:pt>
                <c:pt idx="7239">
                  <c:v>5.1499999999999995</c:v>
                </c:pt>
                <c:pt idx="7240">
                  <c:v>5.1499999999999995</c:v>
                </c:pt>
                <c:pt idx="7241">
                  <c:v>5.1499999999999995</c:v>
                </c:pt>
                <c:pt idx="7242">
                  <c:v>5.1599999999999993</c:v>
                </c:pt>
                <c:pt idx="7243">
                  <c:v>5.1449999999999996</c:v>
                </c:pt>
                <c:pt idx="7244">
                  <c:v>5.1549999999999994</c:v>
                </c:pt>
                <c:pt idx="7245">
                  <c:v>5.165</c:v>
                </c:pt>
                <c:pt idx="7246">
                  <c:v>5.1599999999999993</c:v>
                </c:pt>
                <c:pt idx="7247">
                  <c:v>5.1449999999999996</c:v>
                </c:pt>
                <c:pt idx="7248">
                  <c:v>5.1599999999999993</c:v>
                </c:pt>
                <c:pt idx="7249">
                  <c:v>5.1549999999999994</c:v>
                </c:pt>
                <c:pt idx="7250">
                  <c:v>5.1549999999999994</c:v>
                </c:pt>
                <c:pt idx="7251">
                  <c:v>5.1599999999999993</c:v>
                </c:pt>
                <c:pt idx="7252">
                  <c:v>5.1499999999999995</c:v>
                </c:pt>
                <c:pt idx="7253">
                  <c:v>5.1599999999999993</c:v>
                </c:pt>
                <c:pt idx="7254">
                  <c:v>5.1549999999999994</c:v>
                </c:pt>
                <c:pt idx="7255">
                  <c:v>5.1549999999999994</c:v>
                </c:pt>
                <c:pt idx="7256">
                  <c:v>5.1649999999999991</c:v>
                </c:pt>
                <c:pt idx="7257">
                  <c:v>5.165</c:v>
                </c:pt>
                <c:pt idx="7258">
                  <c:v>5.1599999999999993</c:v>
                </c:pt>
                <c:pt idx="7259">
                  <c:v>5.1599999999999993</c:v>
                </c:pt>
                <c:pt idx="7260">
                  <c:v>5.1649999999999991</c:v>
                </c:pt>
                <c:pt idx="7261">
                  <c:v>5.17</c:v>
                </c:pt>
                <c:pt idx="7262">
                  <c:v>5.1599999999999993</c:v>
                </c:pt>
                <c:pt idx="7263">
                  <c:v>5.1599999999999993</c:v>
                </c:pt>
                <c:pt idx="7264">
                  <c:v>5.1649999999999991</c:v>
                </c:pt>
                <c:pt idx="7265">
                  <c:v>5.1599999999999993</c:v>
                </c:pt>
                <c:pt idx="7266">
                  <c:v>5.1549999999999994</c:v>
                </c:pt>
                <c:pt idx="7267">
                  <c:v>5.1599999999999993</c:v>
                </c:pt>
                <c:pt idx="7268">
                  <c:v>5.1649999999999991</c:v>
                </c:pt>
                <c:pt idx="7269">
                  <c:v>5.165</c:v>
                </c:pt>
                <c:pt idx="7270">
                  <c:v>5.1599999999999993</c:v>
                </c:pt>
                <c:pt idx="7271">
                  <c:v>5.165</c:v>
                </c:pt>
                <c:pt idx="7272">
                  <c:v>5.1549999999999994</c:v>
                </c:pt>
                <c:pt idx="7273">
                  <c:v>5.1649999999999991</c:v>
                </c:pt>
                <c:pt idx="7274">
                  <c:v>5.165</c:v>
                </c:pt>
                <c:pt idx="7275">
                  <c:v>5.1549999999999994</c:v>
                </c:pt>
                <c:pt idx="7276">
                  <c:v>5.17</c:v>
                </c:pt>
                <c:pt idx="7277">
                  <c:v>5.1599999999999993</c:v>
                </c:pt>
                <c:pt idx="7278">
                  <c:v>5.1599999999999993</c:v>
                </c:pt>
                <c:pt idx="7279">
                  <c:v>5.1599999999999993</c:v>
                </c:pt>
                <c:pt idx="7280">
                  <c:v>5.1549999999999994</c:v>
                </c:pt>
                <c:pt idx="7281">
                  <c:v>5.165</c:v>
                </c:pt>
                <c:pt idx="7282">
                  <c:v>5.17</c:v>
                </c:pt>
                <c:pt idx="7283">
                  <c:v>5.17</c:v>
                </c:pt>
                <c:pt idx="7284">
                  <c:v>5.17</c:v>
                </c:pt>
                <c:pt idx="7285">
                  <c:v>5.1599999999999993</c:v>
                </c:pt>
                <c:pt idx="7286">
                  <c:v>5.1549999999999994</c:v>
                </c:pt>
                <c:pt idx="7287">
                  <c:v>5.1599999999999993</c:v>
                </c:pt>
                <c:pt idx="7288">
                  <c:v>5.165</c:v>
                </c:pt>
                <c:pt idx="7289">
                  <c:v>5.1749999999999998</c:v>
                </c:pt>
                <c:pt idx="7290">
                  <c:v>5.1649999999999991</c:v>
                </c:pt>
                <c:pt idx="7291">
                  <c:v>5.17</c:v>
                </c:pt>
                <c:pt idx="7292">
                  <c:v>5.1649999999999991</c:v>
                </c:pt>
                <c:pt idx="7293">
                  <c:v>5.17</c:v>
                </c:pt>
                <c:pt idx="7294">
                  <c:v>5.17</c:v>
                </c:pt>
                <c:pt idx="7295">
                  <c:v>5.17</c:v>
                </c:pt>
                <c:pt idx="7296">
                  <c:v>5.17</c:v>
                </c:pt>
                <c:pt idx="7297">
                  <c:v>5.17</c:v>
                </c:pt>
                <c:pt idx="7298">
                  <c:v>5.1599999999999993</c:v>
                </c:pt>
                <c:pt idx="7299">
                  <c:v>5.17</c:v>
                </c:pt>
                <c:pt idx="7300">
                  <c:v>5.17</c:v>
                </c:pt>
                <c:pt idx="7301">
                  <c:v>5.17</c:v>
                </c:pt>
                <c:pt idx="7302">
                  <c:v>5.1749999999999998</c:v>
                </c:pt>
                <c:pt idx="7303">
                  <c:v>5.165</c:v>
                </c:pt>
                <c:pt idx="7304">
                  <c:v>5.1649999999999991</c:v>
                </c:pt>
                <c:pt idx="7305">
                  <c:v>5.1750000000000007</c:v>
                </c:pt>
                <c:pt idx="7306">
                  <c:v>5.17</c:v>
                </c:pt>
                <c:pt idx="7307">
                  <c:v>5.1649999999999991</c:v>
                </c:pt>
                <c:pt idx="7308">
                  <c:v>5.1800000000000006</c:v>
                </c:pt>
                <c:pt idx="7309">
                  <c:v>5.1750000000000007</c:v>
                </c:pt>
                <c:pt idx="7310">
                  <c:v>5.17</c:v>
                </c:pt>
                <c:pt idx="7311">
                  <c:v>5.1749999999999998</c:v>
                </c:pt>
                <c:pt idx="7312">
                  <c:v>5.1649999999999991</c:v>
                </c:pt>
                <c:pt idx="7313">
                  <c:v>5.1749999999999998</c:v>
                </c:pt>
                <c:pt idx="7314">
                  <c:v>5.17</c:v>
                </c:pt>
                <c:pt idx="7315">
                  <c:v>5.17</c:v>
                </c:pt>
                <c:pt idx="7316">
                  <c:v>5.17</c:v>
                </c:pt>
                <c:pt idx="7317">
                  <c:v>5.17</c:v>
                </c:pt>
                <c:pt idx="7318">
                  <c:v>5.17</c:v>
                </c:pt>
                <c:pt idx="7319">
                  <c:v>5.1750000000000007</c:v>
                </c:pt>
                <c:pt idx="7320">
                  <c:v>5.1800000000000006</c:v>
                </c:pt>
                <c:pt idx="7321">
                  <c:v>5.1750000000000007</c:v>
                </c:pt>
                <c:pt idx="7322">
                  <c:v>5.17</c:v>
                </c:pt>
                <c:pt idx="7323">
                  <c:v>5.17</c:v>
                </c:pt>
                <c:pt idx="7324">
                  <c:v>5.17</c:v>
                </c:pt>
                <c:pt idx="7325">
                  <c:v>5.1750000000000007</c:v>
                </c:pt>
                <c:pt idx="7326">
                  <c:v>5.1750000000000007</c:v>
                </c:pt>
                <c:pt idx="7327">
                  <c:v>5.17</c:v>
                </c:pt>
                <c:pt idx="7328">
                  <c:v>5.1750000000000007</c:v>
                </c:pt>
                <c:pt idx="7329">
                  <c:v>5.1800000000000006</c:v>
                </c:pt>
                <c:pt idx="7330">
                  <c:v>5.1599999999999993</c:v>
                </c:pt>
                <c:pt idx="7331">
                  <c:v>5.1800000000000006</c:v>
                </c:pt>
                <c:pt idx="7332">
                  <c:v>5.1800000000000006</c:v>
                </c:pt>
                <c:pt idx="7333">
                  <c:v>5.1850000000000005</c:v>
                </c:pt>
                <c:pt idx="7334">
                  <c:v>5.1749999999999998</c:v>
                </c:pt>
                <c:pt idx="7335">
                  <c:v>5.1800000000000006</c:v>
                </c:pt>
                <c:pt idx="7336">
                  <c:v>5.1800000000000006</c:v>
                </c:pt>
                <c:pt idx="7337">
                  <c:v>5.1649999999999991</c:v>
                </c:pt>
                <c:pt idx="7338">
                  <c:v>5.17</c:v>
                </c:pt>
                <c:pt idx="7339">
                  <c:v>5.1750000000000007</c:v>
                </c:pt>
                <c:pt idx="7340">
                  <c:v>5.17</c:v>
                </c:pt>
                <c:pt idx="7341">
                  <c:v>5.1750000000000007</c:v>
                </c:pt>
                <c:pt idx="7342">
                  <c:v>5.1800000000000006</c:v>
                </c:pt>
                <c:pt idx="7343">
                  <c:v>5.1800000000000006</c:v>
                </c:pt>
                <c:pt idx="7344">
                  <c:v>5.1750000000000007</c:v>
                </c:pt>
                <c:pt idx="7345">
                  <c:v>5.1800000000000006</c:v>
                </c:pt>
                <c:pt idx="7346">
                  <c:v>5.1850000000000005</c:v>
                </c:pt>
                <c:pt idx="7347">
                  <c:v>5.17</c:v>
                </c:pt>
                <c:pt idx="7348">
                  <c:v>5.1800000000000006</c:v>
                </c:pt>
                <c:pt idx="7349">
                  <c:v>5.1800000000000006</c:v>
                </c:pt>
                <c:pt idx="7350">
                  <c:v>5.18</c:v>
                </c:pt>
                <c:pt idx="7351">
                  <c:v>5.1800000000000006</c:v>
                </c:pt>
                <c:pt idx="7352">
                  <c:v>5.19</c:v>
                </c:pt>
                <c:pt idx="7353">
                  <c:v>5.1750000000000007</c:v>
                </c:pt>
                <c:pt idx="7354">
                  <c:v>5.1800000000000006</c:v>
                </c:pt>
                <c:pt idx="7355">
                  <c:v>5.1850000000000005</c:v>
                </c:pt>
                <c:pt idx="7356">
                  <c:v>5.19</c:v>
                </c:pt>
                <c:pt idx="7357">
                  <c:v>5.1750000000000007</c:v>
                </c:pt>
                <c:pt idx="7358">
                  <c:v>5.1850000000000005</c:v>
                </c:pt>
                <c:pt idx="7359">
                  <c:v>5.1800000000000006</c:v>
                </c:pt>
                <c:pt idx="7360">
                  <c:v>5.1800000000000006</c:v>
                </c:pt>
                <c:pt idx="7361">
                  <c:v>5.1749999999999998</c:v>
                </c:pt>
                <c:pt idx="7362">
                  <c:v>5.1750000000000007</c:v>
                </c:pt>
                <c:pt idx="7363">
                  <c:v>5.19</c:v>
                </c:pt>
                <c:pt idx="7364">
                  <c:v>5.1800000000000006</c:v>
                </c:pt>
                <c:pt idx="7365">
                  <c:v>5.1800000000000006</c:v>
                </c:pt>
                <c:pt idx="7366">
                  <c:v>5.1850000000000005</c:v>
                </c:pt>
                <c:pt idx="7367">
                  <c:v>5.1800000000000006</c:v>
                </c:pt>
                <c:pt idx="7368">
                  <c:v>5.1800000000000006</c:v>
                </c:pt>
                <c:pt idx="7369">
                  <c:v>5.1800000000000006</c:v>
                </c:pt>
                <c:pt idx="7370">
                  <c:v>5.1850000000000005</c:v>
                </c:pt>
                <c:pt idx="7371">
                  <c:v>5.1800000000000006</c:v>
                </c:pt>
                <c:pt idx="7372">
                  <c:v>5.1800000000000006</c:v>
                </c:pt>
                <c:pt idx="7373">
                  <c:v>5.1800000000000006</c:v>
                </c:pt>
                <c:pt idx="7374">
                  <c:v>5.1800000000000006</c:v>
                </c:pt>
                <c:pt idx="7375">
                  <c:v>5.1800000000000006</c:v>
                </c:pt>
                <c:pt idx="7376">
                  <c:v>5.1850000000000005</c:v>
                </c:pt>
                <c:pt idx="7377">
                  <c:v>5.1850000000000005</c:v>
                </c:pt>
                <c:pt idx="7378">
                  <c:v>5.1800000000000006</c:v>
                </c:pt>
                <c:pt idx="7379">
                  <c:v>5.1850000000000005</c:v>
                </c:pt>
                <c:pt idx="7380">
                  <c:v>5.19</c:v>
                </c:pt>
                <c:pt idx="7381">
                  <c:v>5.19</c:v>
                </c:pt>
                <c:pt idx="7382">
                  <c:v>5.1950000000000003</c:v>
                </c:pt>
                <c:pt idx="7383">
                  <c:v>5.1950000000000003</c:v>
                </c:pt>
                <c:pt idx="7384">
                  <c:v>5.1800000000000006</c:v>
                </c:pt>
                <c:pt idx="7385">
                  <c:v>5.19</c:v>
                </c:pt>
                <c:pt idx="7386">
                  <c:v>5.1850000000000005</c:v>
                </c:pt>
                <c:pt idx="7387">
                  <c:v>5.1800000000000006</c:v>
                </c:pt>
                <c:pt idx="7388">
                  <c:v>5.1850000000000005</c:v>
                </c:pt>
                <c:pt idx="7389">
                  <c:v>5.19</c:v>
                </c:pt>
                <c:pt idx="7390">
                  <c:v>5.19</c:v>
                </c:pt>
                <c:pt idx="7391">
                  <c:v>5.19</c:v>
                </c:pt>
                <c:pt idx="7392">
                  <c:v>5.2</c:v>
                </c:pt>
                <c:pt idx="7393">
                  <c:v>5.1850000000000005</c:v>
                </c:pt>
                <c:pt idx="7394">
                  <c:v>5.19</c:v>
                </c:pt>
                <c:pt idx="7395">
                  <c:v>5.1850000000000005</c:v>
                </c:pt>
                <c:pt idx="7396">
                  <c:v>5.19</c:v>
                </c:pt>
                <c:pt idx="7397">
                  <c:v>5.19</c:v>
                </c:pt>
                <c:pt idx="7398">
                  <c:v>5.1850000000000005</c:v>
                </c:pt>
                <c:pt idx="7399">
                  <c:v>5.1850000000000005</c:v>
                </c:pt>
                <c:pt idx="7400">
                  <c:v>5.1950000000000003</c:v>
                </c:pt>
                <c:pt idx="7401">
                  <c:v>5.1950000000000003</c:v>
                </c:pt>
                <c:pt idx="7402">
                  <c:v>5.1950000000000003</c:v>
                </c:pt>
                <c:pt idx="7403">
                  <c:v>5.2</c:v>
                </c:pt>
                <c:pt idx="7404">
                  <c:v>5.2</c:v>
                </c:pt>
                <c:pt idx="7405">
                  <c:v>5.19</c:v>
                </c:pt>
                <c:pt idx="7406">
                  <c:v>5.19</c:v>
                </c:pt>
                <c:pt idx="7407">
                  <c:v>5.19</c:v>
                </c:pt>
                <c:pt idx="7408">
                  <c:v>5.1950000000000003</c:v>
                </c:pt>
                <c:pt idx="7409">
                  <c:v>5.1850000000000005</c:v>
                </c:pt>
                <c:pt idx="7410">
                  <c:v>5.19</c:v>
                </c:pt>
                <c:pt idx="7411">
                  <c:v>5.19</c:v>
                </c:pt>
                <c:pt idx="7412">
                  <c:v>5.1950000000000003</c:v>
                </c:pt>
                <c:pt idx="7413">
                  <c:v>5.1950000000000003</c:v>
                </c:pt>
                <c:pt idx="7414">
                  <c:v>5.1950000000000003</c:v>
                </c:pt>
                <c:pt idx="7415">
                  <c:v>5.1950000000000003</c:v>
                </c:pt>
                <c:pt idx="7416">
                  <c:v>5.2</c:v>
                </c:pt>
                <c:pt idx="7417">
                  <c:v>5.1850000000000005</c:v>
                </c:pt>
                <c:pt idx="7418">
                  <c:v>5.2</c:v>
                </c:pt>
                <c:pt idx="7419">
                  <c:v>5.19</c:v>
                </c:pt>
                <c:pt idx="7420">
                  <c:v>5.1950000000000003</c:v>
                </c:pt>
                <c:pt idx="7421">
                  <c:v>5.19</c:v>
                </c:pt>
                <c:pt idx="7422">
                  <c:v>5.1950000000000003</c:v>
                </c:pt>
                <c:pt idx="7423">
                  <c:v>5.2050000000000001</c:v>
                </c:pt>
                <c:pt idx="7424">
                  <c:v>5.1950000000000003</c:v>
                </c:pt>
                <c:pt idx="7425">
                  <c:v>5.2</c:v>
                </c:pt>
                <c:pt idx="7426">
                  <c:v>5.2</c:v>
                </c:pt>
                <c:pt idx="7427">
                  <c:v>5.2</c:v>
                </c:pt>
                <c:pt idx="7428">
                  <c:v>5.2050000000000001</c:v>
                </c:pt>
                <c:pt idx="7429">
                  <c:v>5.2050000000000001</c:v>
                </c:pt>
                <c:pt idx="7430">
                  <c:v>5.2</c:v>
                </c:pt>
                <c:pt idx="7431">
                  <c:v>5.1950000000000003</c:v>
                </c:pt>
                <c:pt idx="7432">
                  <c:v>5.2</c:v>
                </c:pt>
                <c:pt idx="7433">
                  <c:v>5.2050000000000001</c:v>
                </c:pt>
                <c:pt idx="7434">
                  <c:v>5.2</c:v>
                </c:pt>
                <c:pt idx="7435">
                  <c:v>5.1950000000000003</c:v>
                </c:pt>
                <c:pt idx="7436">
                  <c:v>5.2</c:v>
                </c:pt>
                <c:pt idx="7437">
                  <c:v>5.2050000000000001</c:v>
                </c:pt>
                <c:pt idx="7438">
                  <c:v>5.21</c:v>
                </c:pt>
                <c:pt idx="7439">
                  <c:v>5.21</c:v>
                </c:pt>
                <c:pt idx="7440">
                  <c:v>5.2050000000000001</c:v>
                </c:pt>
                <c:pt idx="7441">
                  <c:v>5.1950000000000003</c:v>
                </c:pt>
                <c:pt idx="7442">
                  <c:v>5.2</c:v>
                </c:pt>
                <c:pt idx="7443">
                  <c:v>5.2050000000000001</c:v>
                </c:pt>
                <c:pt idx="7444">
                  <c:v>5.2</c:v>
                </c:pt>
                <c:pt idx="7445">
                  <c:v>5.2050000000000001</c:v>
                </c:pt>
                <c:pt idx="7446">
                  <c:v>5.1950000000000003</c:v>
                </c:pt>
                <c:pt idx="7447">
                  <c:v>5.2</c:v>
                </c:pt>
                <c:pt idx="7448">
                  <c:v>5.21</c:v>
                </c:pt>
                <c:pt idx="7449">
                  <c:v>5.2050000000000001</c:v>
                </c:pt>
                <c:pt idx="7450">
                  <c:v>5.1950000000000003</c:v>
                </c:pt>
                <c:pt idx="7451">
                  <c:v>5.2149999999999999</c:v>
                </c:pt>
                <c:pt idx="7452">
                  <c:v>5.2149999999999999</c:v>
                </c:pt>
                <c:pt idx="7453">
                  <c:v>5.2149999999999999</c:v>
                </c:pt>
                <c:pt idx="7454">
                  <c:v>5.21</c:v>
                </c:pt>
                <c:pt idx="7455">
                  <c:v>5.21</c:v>
                </c:pt>
                <c:pt idx="7456">
                  <c:v>5.2050000000000001</c:v>
                </c:pt>
                <c:pt idx="7457">
                  <c:v>5.21</c:v>
                </c:pt>
                <c:pt idx="7458">
                  <c:v>5.2050000000000001</c:v>
                </c:pt>
                <c:pt idx="7459">
                  <c:v>5.21</c:v>
                </c:pt>
                <c:pt idx="7460">
                  <c:v>5.2149999999999999</c:v>
                </c:pt>
                <c:pt idx="7461">
                  <c:v>5.2050000000000001</c:v>
                </c:pt>
                <c:pt idx="7462">
                  <c:v>5.2149999999999999</c:v>
                </c:pt>
                <c:pt idx="7463">
                  <c:v>5.2149999999999999</c:v>
                </c:pt>
                <c:pt idx="7464">
                  <c:v>5.22</c:v>
                </c:pt>
                <c:pt idx="7465">
                  <c:v>5.2149999999999999</c:v>
                </c:pt>
                <c:pt idx="7466">
                  <c:v>5.21</c:v>
                </c:pt>
                <c:pt idx="7467">
                  <c:v>5.2149999999999999</c:v>
                </c:pt>
                <c:pt idx="7468">
                  <c:v>5.2050000000000001</c:v>
                </c:pt>
                <c:pt idx="7469">
                  <c:v>5.21</c:v>
                </c:pt>
                <c:pt idx="7470">
                  <c:v>5.2149999999999999</c:v>
                </c:pt>
                <c:pt idx="7471">
                  <c:v>5.2149999999999999</c:v>
                </c:pt>
                <c:pt idx="7472">
                  <c:v>5.21</c:v>
                </c:pt>
                <c:pt idx="7473">
                  <c:v>5.2149999999999999</c:v>
                </c:pt>
                <c:pt idx="7474">
                  <c:v>5.2149999999999999</c:v>
                </c:pt>
                <c:pt idx="7475">
                  <c:v>5.22</c:v>
                </c:pt>
                <c:pt idx="7476">
                  <c:v>5.22</c:v>
                </c:pt>
                <c:pt idx="7477">
                  <c:v>5.2050000000000001</c:v>
                </c:pt>
                <c:pt idx="7478">
                  <c:v>5.2149999999999999</c:v>
                </c:pt>
                <c:pt idx="7479">
                  <c:v>5.22</c:v>
                </c:pt>
                <c:pt idx="7480">
                  <c:v>5.2050000000000001</c:v>
                </c:pt>
                <c:pt idx="7481">
                  <c:v>5.21</c:v>
                </c:pt>
                <c:pt idx="7482">
                  <c:v>5.22</c:v>
                </c:pt>
                <c:pt idx="7483">
                  <c:v>5.21</c:v>
                </c:pt>
                <c:pt idx="7484">
                  <c:v>5.22</c:v>
                </c:pt>
                <c:pt idx="7485">
                  <c:v>5.22</c:v>
                </c:pt>
                <c:pt idx="7486">
                  <c:v>5.22</c:v>
                </c:pt>
                <c:pt idx="7487">
                  <c:v>5.22</c:v>
                </c:pt>
                <c:pt idx="7488">
                  <c:v>5.22</c:v>
                </c:pt>
                <c:pt idx="7489">
                  <c:v>5.22</c:v>
                </c:pt>
                <c:pt idx="7490">
                  <c:v>5.2149999999999999</c:v>
                </c:pt>
                <c:pt idx="7491">
                  <c:v>5.2149999999999999</c:v>
                </c:pt>
                <c:pt idx="7492">
                  <c:v>5.2050000000000001</c:v>
                </c:pt>
                <c:pt idx="7493">
                  <c:v>5.2050000000000001</c:v>
                </c:pt>
                <c:pt idx="7494">
                  <c:v>5.2050000000000001</c:v>
                </c:pt>
                <c:pt idx="7495">
                  <c:v>5.2149999999999999</c:v>
                </c:pt>
                <c:pt idx="7496">
                  <c:v>5.2149999999999999</c:v>
                </c:pt>
                <c:pt idx="7497">
                  <c:v>5.21</c:v>
                </c:pt>
                <c:pt idx="7498">
                  <c:v>5.22</c:v>
                </c:pt>
                <c:pt idx="7499">
                  <c:v>5.21</c:v>
                </c:pt>
                <c:pt idx="7500">
                  <c:v>5.21</c:v>
                </c:pt>
                <c:pt idx="7501">
                  <c:v>5.21</c:v>
                </c:pt>
                <c:pt idx="7502">
                  <c:v>5.2149999999999999</c:v>
                </c:pt>
                <c:pt idx="7503">
                  <c:v>5.2050000000000001</c:v>
                </c:pt>
                <c:pt idx="7504">
                  <c:v>5.22</c:v>
                </c:pt>
                <c:pt idx="7505">
                  <c:v>5.21</c:v>
                </c:pt>
                <c:pt idx="7506">
                  <c:v>5.22</c:v>
                </c:pt>
                <c:pt idx="7507">
                  <c:v>5.22</c:v>
                </c:pt>
                <c:pt idx="7508">
                  <c:v>5.22</c:v>
                </c:pt>
                <c:pt idx="7509">
                  <c:v>5.2249999999999996</c:v>
                </c:pt>
                <c:pt idx="7510">
                  <c:v>5.2299999999999995</c:v>
                </c:pt>
                <c:pt idx="7511">
                  <c:v>5.2149999999999999</c:v>
                </c:pt>
                <c:pt idx="7512">
                  <c:v>5.22</c:v>
                </c:pt>
                <c:pt idx="7513">
                  <c:v>5.22</c:v>
                </c:pt>
                <c:pt idx="7514">
                  <c:v>5.2149999999999999</c:v>
                </c:pt>
                <c:pt idx="7515">
                  <c:v>5.21</c:v>
                </c:pt>
                <c:pt idx="7516">
                  <c:v>5.22</c:v>
                </c:pt>
                <c:pt idx="7517">
                  <c:v>5.2249999999999996</c:v>
                </c:pt>
                <c:pt idx="7518">
                  <c:v>5.2249999999999996</c:v>
                </c:pt>
                <c:pt idx="7519">
                  <c:v>5.2249999999999996</c:v>
                </c:pt>
                <c:pt idx="7520">
                  <c:v>5.2299999999999995</c:v>
                </c:pt>
                <c:pt idx="7521">
                  <c:v>5.22</c:v>
                </c:pt>
                <c:pt idx="7522">
                  <c:v>5.2299999999999995</c:v>
                </c:pt>
                <c:pt idx="7523">
                  <c:v>5.2249999999999996</c:v>
                </c:pt>
                <c:pt idx="7524">
                  <c:v>5.2299999999999995</c:v>
                </c:pt>
                <c:pt idx="7525">
                  <c:v>5.2249999999999996</c:v>
                </c:pt>
                <c:pt idx="7526">
                  <c:v>5.2299999999999995</c:v>
                </c:pt>
                <c:pt idx="7527">
                  <c:v>5.2299999999999995</c:v>
                </c:pt>
                <c:pt idx="7528">
                  <c:v>5.2299999999999995</c:v>
                </c:pt>
                <c:pt idx="7529">
                  <c:v>5.2299999999999995</c:v>
                </c:pt>
                <c:pt idx="7530">
                  <c:v>5.2249999999999996</c:v>
                </c:pt>
                <c:pt idx="7531">
                  <c:v>5.2249999999999996</c:v>
                </c:pt>
                <c:pt idx="7532">
                  <c:v>5.2399999999999993</c:v>
                </c:pt>
                <c:pt idx="7533">
                  <c:v>5.2299999999999995</c:v>
                </c:pt>
                <c:pt idx="7534">
                  <c:v>5.2299999999999995</c:v>
                </c:pt>
                <c:pt idx="7535">
                  <c:v>5.2299999999999995</c:v>
                </c:pt>
                <c:pt idx="7536">
                  <c:v>5.2399999999999993</c:v>
                </c:pt>
                <c:pt idx="7537">
                  <c:v>5.22</c:v>
                </c:pt>
                <c:pt idx="7538">
                  <c:v>5.2299999999999995</c:v>
                </c:pt>
                <c:pt idx="7539">
                  <c:v>5.2349999999999994</c:v>
                </c:pt>
                <c:pt idx="7540">
                  <c:v>5.2249999999999996</c:v>
                </c:pt>
                <c:pt idx="7541">
                  <c:v>5.2299999999999995</c:v>
                </c:pt>
                <c:pt idx="7542">
                  <c:v>5.2249999999999996</c:v>
                </c:pt>
                <c:pt idx="7543">
                  <c:v>5.2349999999999994</c:v>
                </c:pt>
                <c:pt idx="7544">
                  <c:v>5.2349999999999994</c:v>
                </c:pt>
                <c:pt idx="7545">
                  <c:v>5.2349999999999994</c:v>
                </c:pt>
                <c:pt idx="7546">
                  <c:v>5.2399999999999993</c:v>
                </c:pt>
                <c:pt idx="7547">
                  <c:v>5.2349999999999994</c:v>
                </c:pt>
                <c:pt idx="7548">
                  <c:v>5.2399999999999993</c:v>
                </c:pt>
                <c:pt idx="7549">
                  <c:v>5.2349999999999994</c:v>
                </c:pt>
                <c:pt idx="7550">
                  <c:v>5.2399999999999993</c:v>
                </c:pt>
                <c:pt idx="7551">
                  <c:v>5.2299999999999995</c:v>
                </c:pt>
                <c:pt idx="7552">
                  <c:v>5.2299999999999995</c:v>
                </c:pt>
                <c:pt idx="7553">
                  <c:v>5.2399999999999993</c:v>
                </c:pt>
                <c:pt idx="7554">
                  <c:v>5.2449999999999992</c:v>
                </c:pt>
                <c:pt idx="7555">
                  <c:v>5.2399999999999993</c:v>
                </c:pt>
                <c:pt idx="7556">
                  <c:v>5.2349999999999994</c:v>
                </c:pt>
                <c:pt idx="7557">
                  <c:v>5.2299999999999995</c:v>
                </c:pt>
                <c:pt idx="7558">
                  <c:v>5.2499999999999991</c:v>
                </c:pt>
                <c:pt idx="7559">
                  <c:v>5.2399999999999993</c:v>
                </c:pt>
                <c:pt idx="7560">
                  <c:v>5.2449999999999992</c:v>
                </c:pt>
                <c:pt idx="7561">
                  <c:v>5.2399999999999993</c:v>
                </c:pt>
                <c:pt idx="7562">
                  <c:v>5.2399999999999993</c:v>
                </c:pt>
                <c:pt idx="7563">
                  <c:v>5.2349999999999994</c:v>
                </c:pt>
                <c:pt idx="7564">
                  <c:v>5.2399999999999993</c:v>
                </c:pt>
                <c:pt idx="7565">
                  <c:v>5.2399999999999993</c:v>
                </c:pt>
                <c:pt idx="7566">
                  <c:v>5.2399999999999993</c:v>
                </c:pt>
                <c:pt idx="7567">
                  <c:v>5.2399999999999993</c:v>
                </c:pt>
                <c:pt idx="7568">
                  <c:v>5.2349999999999994</c:v>
                </c:pt>
                <c:pt idx="7569">
                  <c:v>5.2399999999999993</c:v>
                </c:pt>
                <c:pt idx="7570">
                  <c:v>5.2349999999999994</c:v>
                </c:pt>
                <c:pt idx="7571">
                  <c:v>5.2399999999999993</c:v>
                </c:pt>
                <c:pt idx="7572">
                  <c:v>5.2449999999999992</c:v>
                </c:pt>
                <c:pt idx="7573">
                  <c:v>5.2449999999999992</c:v>
                </c:pt>
                <c:pt idx="7574">
                  <c:v>5.2399999999999993</c:v>
                </c:pt>
                <c:pt idx="7575">
                  <c:v>5.2399999999999993</c:v>
                </c:pt>
                <c:pt idx="7576">
                  <c:v>5.2399999999999993</c:v>
                </c:pt>
                <c:pt idx="7577">
                  <c:v>5.2449999999999992</c:v>
                </c:pt>
                <c:pt idx="7578">
                  <c:v>5.2399999999999993</c:v>
                </c:pt>
                <c:pt idx="7579">
                  <c:v>5.2399999999999993</c:v>
                </c:pt>
                <c:pt idx="7580">
                  <c:v>5.2349999999999994</c:v>
                </c:pt>
                <c:pt idx="7581">
                  <c:v>5.2349999999999994</c:v>
                </c:pt>
                <c:pt idx="7582">
                  <c:v>5.2449999999999992</c:v>
                </c:pt>
                <c:pt idx="7583">
                  <c:v>5.2449999999999992</c:v>
                </c:pt>
                <c:pt idx="7584">
                  <c:v>5.2449999999999992</c:v>
                </c:pt>
                <c:pt idx="7585">
                  <c:v>5.2449999999999992</c:v>
                </c:pt>
                <c:pt idx="7586">
                  <c:v>5.2349999999999994</c:v>
                </c:pt>
                <c:pt idx="7587">
                  <c:v>5.2449999999999992</c:v>
                </c:pt>
                <c:pt idx="7588">
                  <c:v>5.2299999999999995</c:v>
                </c:pt>
                <c:pt idx="7589">
                  <c:v>5.2449999999999992</c:v>
                </c:pt>
                <c:pt idx="7590">
                  <c:v>5.2299999999999995</c:v>
                </c:pt>
                <c:pt idx="7591">
                  <c:v>5.2449999999999992</c:v>
                </c:pt>
                <c:pt idx="7592">
                  <c:v>5.2349999999999994</c:v>
                </c:pt>
                <c:pt idx="7593">
                  <c:v>5.2499999999999991</c:v>
                </c:pt>
                <c:pt idx="7594">
                  <c:v>5.2449999999999992</c:v>
                </c:pt>
                <c:pt idx="7595">
                  <c:v>5.2549999999999999</c:v>
                </c:pt>
                <c:pt idx="7596">
                  <c:v>5.2499999999999991</c:v>
                </c:pt>
                <c:pt idx="7597">
                  <c:v>5.2499999999999991</c:v>
                </c:pt>
                <c:pt idx="7598">
                  <c:v>5.2449999999999992</c:v>
                </c:pt>
                <c:pt idx="7599">
                  <c:v>5.2499999999999991</c:v>
                </c:pt>
                <c:pt idx="7600">
                  <c:v>5.2399999999999993</c:v>
                </c:pt>
                <c:pt idx="7601">
                  <c:v>5.2499999999999991</c:v>
                </c:pt>
                <c:pt idx="7602">
                  <c:v>5.2449999999999992</c:v>
                </c:pt>
                <c:pt idx="7603">
                  <c:v>5.2449999999999992</c:v>
                </c:pt>
                <c:pt idx="7604">
                  <c:v>5.2499999999999991</c:v>
                </c:pt>
                <c:pt idx="7605">
                  <c:v>5.2499999999999991</c:v>
                </c:pt>
                <c:pt idx="7606">
                  <c:v>5.2549999999999999</c:v>
                </c:pt>
                <c:pt idx="7607">
                  <c:v>5.2600000000000007</c:v>
                </c:pt>
                <c:pt idx="7608">
                  <c:v>5.2499999999999991</c:v>
                </c:pt>
                <c:pt idx="7609">
                  <c:v>5.26</c:v>
                </c:pt>
                <c:pt idx="7610">
                  <c:v>5.2449999999999992</c:v>
                </c:pt>
                <c:pt idx="7611">
                  <c:v>5.25</c:v>
                </c:pt>
                <c:pt idx="7612">
                  <c:v>5.2549999999999999</c:v>
                </c:pt>
                <c:pt idx="7613">
                  <c:v>5.2499999999999991</c:v>
                </c:pt>
                <c:pt idx="7614">
                  <c:v>5.2549999999999999</c:v>
                </c:pt>
                <c:pt idx="7615">
                  <c:v>5.2600000000000007</c:v>
                </c:pt>
                <c:pt idx="7616">
                  <c:v>5.2549999999999999</c:v>
                </c:pt>
                <c:pt idx="7617">
                  <c:v>5.2549999999999999</c:v>
                </c:pt>
                <c:pt idx="7618">
                  <c:v>5.2600000000000007</c:v>
                </c:pt>
                <c:pt idx="7619">
                  <c:v>5.2499999999999991</c:v>
                </c:pt>
                <c:pt idx="7620">
                  <c:v>5.2600000000000007</c:v>
                </c:pt>
                <c:pt idx="7621">
                  <c:v>5.2600000000000007</c:v>
                </c:pt>
                <c:pt idx="7622">
                  <c:v>5.2600000000000007</c:v>
                </c:pt>
                <c:pt idx="7623">
                  <c:v>5.2549999999999999</c:v>
                </c:pt>
                <c:pt idx="7624">
                  <c:v>5.2600000000000007</c:v>
                </c:pt>
                <c:pt idx="7625">
                  <c:v>5.2549999999999999</c:v>
                </c:pt>
                <c:pt idx="7626">
                  <c:v>5.2600000000000007</c:v>
                </c:pt>
                <c:pt idx="7627">
                  <c:v>5.2600000000000007</c:v>
                </c:pt>
                <c:pt idx="7628">
                  <c:v>5.2549999999999999</c:v>
                </c:pt>
                <c:pt idx="7629">
                  <c:v>5.2549999999999999</c:v>
                </c:pt>
                <c:pt idx="7630">
                  <c:v>5.2549999999999999</c:v>
                </c:pt>
                <c:pt idx="7631">
                  <c:v>5.2600000000000007</c:v>
                </c:pt>
                <c:pt idx="7632">
                  <c:v>5.2549999999999999</c:v>
                </c:pt>
                <c:pt idx="7633">
                  <c:v>5.26</c:v>
                </c:pt>
                <c:pt idx="7634">
                  <c:v>5.2700000000000005</c:v>
                </c:pt>
                <c:pt idx="7635">
                  <c:v>5.2600000000000007</c:v>
                </c:pt>
                <c:pt idx="7636">
                  <c:v>5.26</c:v>
                </c:pt>
                <c:pt idx="7637">
                  <c:v>5.2600000000000007</c:v>
                </c:pt>
                <c:pt idx="7638">
                  <c:v>5.26</c:v>
                </c:pt>
                <c:pt idx="7639">
                  <c:v>5.2600000000000007</c:v>
                </c:pt>
                <c:pt idx="7640">
                  <c:v>5.2600000000000007</c:v>
                </c:pt>
                <c:pt idx="7641">
                  <c:v>5.2650000000000006</c:v>
                </c:pt>
                <c:pt idx="7642">
                  <c:v>5.2700000000000005</c:v>
                </c:pt>
                <c:pt idx="7643">
                  <c:v>5.2600000000000007</c:v>
                </c:pt>
                <c:pt idx="7644">
                  <c:v>5.2650000000000006</c:v>
                </c:pt>
                <c:pt idx="7645">
                  <c:v>5.2700000000000005</c:v>
                </c:pt>
                <c:pt idx="7646">
                  <c:v>5.25</c:v>
                </c:pt>
                <c:pt idx="7647">
                  <c:v>5.2700000000000005</c:v>
                </c:pt>
                <c:pt idx="7648">
                  <c:v>5.2650000000000006</c:v>
                </c:pt>
                <c:pt idx="7649">
                  <c:v>5.2700000000000005</c:v>
                </c:pt>
                <c:pt idx="7650">
                  <c:v>5.2700000000000005</c:v>
                </c:pt>
                <c:pt idx="7651">
                  <c:v>5.2600000000000007</c:v>
                </c:pt>
                <c:pt idx="7652">
                  <c:v>5.2650000000000006</c:v>
                </c:pt>
                <c:pt idx="7653">
                  <c:v>5.2650000000000006</c:v>
                </c:pt>
                <c:pt idx="7654">
                  <c:v>5.2650000000000006</c:v>
                </c:pt>
                <c:pt idx="7655">
                  <c:v>5.2750000000000004</c:v>
                </c:pt>
                <c:pt idx="7656">
                  <c:v>5.2549999999999999</c:v>
                </c:pt>
                <c:pt idx="7657">
                  <c:v>5.2700000000000005</c:v>
                </c:pt>
                <c:pt idx="7658">
                  <c:v>5.2700000000000005</c:v>
                </c:pt>
                <c:pt idx="7659">
                  <c:v>5.2750000000000004</c:v>
                </c:pt>
                <c:pt idx="7660">
                  <c:v>5.2650000000000006</c:v>
                </c:pt>
                <c:pt idx="7661">
                  <c:v>5.2650000000000006</c:v>
                </c:pt>
                <c:pt idx="7662">
                  <c:v>5.2650000000000006</c:v>
                </c:pt>
                <c:pt idx="7663">
                  <c:v>5.2700000000000005</c:v>
                </c:pt>
                <c:pt idx="7664">
                  <c:v>5.2650000000000006</c:v>
                </c:pt>
                <c:pt idx="7665">
                  <c:v>5.2650000000000006</c:v>
                </c:pt>
                <c:pt idx="7666">
                  <c:v>5.2549999999999999</c:v>
                </c:pt>
                <c:pt idx="7667">
                  <c:v>5.2750000000000004</c:v>
                </c:pt>
                <c:pt idx="7668">
                  <c:v>5.2700000000000005</c:v>
                </c:pt>
                <c:pt idx="7669">
                  <c:v>5.2700000000000005</c:v>
                </c:pt>
                <c:pt idx="7670">
                  <c:v>5.2700000000000005</c:v>
                </c:pt>
                <c:pt idx="7671">
                  <c:v>5.2700000000000005</c:v>
                </c:pt>
                <c:pt idx="7672">
                  <c:v>5.2650000000000006</c:v>
                </c:pt>
                <c:pt idx="7673">
                  <c:v>5.2700000000000005</c:v>
                </c:pt>
                <c:pt idx="7674">
                  <c:v>5.2700000000000005</c:v>
                </c:pt>
                <c:pt idx="7675">
                  <c:v>5.26</c:v>
                </c:pt>
                <c:pt idx="7676">
                  <c:v>5.2750000000000004</c:v>
                </c:pt>
                <c:pt idx="7677">
                  <c:v>5.2700000000000005</c:v>
                </c:pt>
                <c:pt idx="7678">
                  <c:v>5.2649999999999997</c:v>
                </c:pt>
                <c:pt idx="7679">
                  <c:v>5.2700000000000005</c:v>
                </c:pt>
                <c:pt idx="7680">
                  <c:v>5.2700000000000005</c:v>
                </c:pt>
                <c:pt idx="7681">
                  <c:v>5.2750000000000004</c:v>
                </c:pt>
                <c:pt idx="7682">
                  <c:v>5.2650000000000006</c:v>
                </c:pt>
                <c:pt idx="7683">
                  <c:v>5.2700000000000005</c:v>
                </c:pt>
                <c:pt idx="7684">
                  <c:v>5.2750000000000004</c:v>
                </c:pt>
                <c:pt idx="7685">
                  <c:v>5.2750000000000004</c:v>
                </c:pt>
                <c:pt idx="7686">
                  <c:v>5.2700000000000005</c:v>
                </c:pt>
                <c:pt idx="7687">
                  <c:v>5.2700000000000005</c:v>
                </c:pt>
                <c:pt idx="7688">
                  <c:v>5.28</c:v>
                </c:pt>
                <c:pt idx="7689">
                  <c:v>5.2700000000000005</c:v>
                </c:pt>
                <c:pt idx="7690">
                  <c:v>5.2700000000000005</c:v>
                </c:pt>
                <c:pt idx="7691">
                  <c:v>5.28</c:v>
                </c:pt>
                <c:pt idx="7692">
                  <c:v>5.2700000000000005</c:v>
                </c:pt>
                <c:pt idx="7693">
                  <c:v>5.28</c:v>
                </c:pt>
                <c:pt idx="7694">
                  <c:v>5.2750000000000004</c:v>
                </c:pt>
                <c:pt idx="7695">
                  <c:v>5.28</c:v>
                </c:pt>
                <c:pt idx="7696">
                  <c:v>5.2700000000000005</c:v>
                </c:pt>
                <c:pt idx="7697">
                  <c:v>5.2700000000000005</c:v>
                </c:pt>
                <c:pt idx="7698">
                  <c:v>5.2750000000000004</c:v>
                </c:pt>
                <c:pt idx="7699">
                  <c:v>5.2750000000000004</c:v>
                </c:pt>
                <c:pt idx="7700">
                  <c:v>5.2750000000000004</c:v>
                </c:pt>
                <c:pt idx="7701">
                  <c:v>5.27</c:v>
                </c:pt>
                <c:pt idx="7702">
                  <c:v>5.28</c:v>
                </c:pt>
                <c:pt idx="7703">
                  <c:v>5.28</c:v>
                </c:pt>
                <c:pt idx="7704">
                  <c:v>5.28</c:v>
                </c:pt>
                <c:pt idx="7705">
                  <c:v>5.28</c:v>
                </c:pt>
                <c:pt idx="7706">
                  <c:v>5.2750000000000004</c:v>
                </c:pt>
                <c:pt idx="7707">
                  <c:v>5.28</c:v>
                </c:pt>
                <c:pt idx="7708">
                  <c:v>5.2750000000000004</c:v>
                </c:pt>
                <c:pt idx="7709">
                  <c:v>5.2750000000000004</c:v>
                </c:pt>
                <c:pt idx="7710">
                  <c:v>5.2750000000000004</c:v>
                </c:pt>
                <c:pt idx="7711">
                  <c:v>5.2750000000000004</c:v>
                </c:pt>
                <c:pt idx="7712">
                  <c:v>5.2850000000000001</c:v>
                </c:pt>
                <c:pt idx="7713">
                  <c:v>5.29</c:v>
                </c:pt>
                <c:pt idx="7714">
                  <c:v>5.28</c:v>
                </c:pt>
                <c:pt idx="7715">
                  <c:v>5.28</c:v>
                </c:pt>
                <c:pt idx="7716">
                  <c:v>5.2850000000000001</c:v>
                </c:pt>
                <c:pt idx="7717">
                  <c:v>5.28</c:v>
                </c:pt>
                <c:pt idx="7718">
                  <c:v>5.28</c:v>
                </c:pt>
                <c:pt idx="7719">
                  <c:v>5.28</c:v>
                </c:pt>
                <c:pt idx="7720">
                  <c:v>5.2850000000000001</c:v>
                </c:pt>
                <c:pt idx="7721">
                  <c:v>5.28</c:v>
                </c:pt>
                <c:pt idx="7722">
                  <c:v>5.2850000000000001</c:v>
                </c:pt>
                <c:pt idx="7723">
                  <c:v>5.28</c:v>
                </c:pt>
                <c:pt idx="7724">
                  <c:v>5.2850000000000001</c:v>
                </c:pt>
                <c:pt idx="7725">
                  <c:v>5.28</c:v>
                </c:pt>
                <c:pt idx="7726">
                  <c:v>5.29</c:v>
                </c:pt>
                <c:pt idx="7727">
                  <c:v>5.2850000000000001</c:v>
                </c:pt>
                <c:pt idx="7728">
                  <c:v>5.2850000000000001</c:v>
                </c:pt>
                <c:pt idx="7729">
                  <c:v>5.2850000000000001</c:v>
                </c:pt>
                <c:pt idx="7730">
                  <c:v>5.2850000000000001</c:v>
                </c:pt>
                <c:pt idx="7731">
                  <c:v>5.29</c:v>
                </c:pt>
                <c:pt idx="7732">
                  <c:v>5.2850000000000001</c:v>
                </c:pt>
                <c:pt idx="7733">
                  <c:v>5.2850000000000001</c:v>
                </c:pt>
                <c:pt idx="7734">
                  <c:v>5.2850000000000001</c:v>
                </c:pt>
                <c:pt idx="7735">
                  <c:v>5.29</c:v>
                </c:pt>
                <c:pt idx="7736">
                  <c:v>5.2850000000000001</c:v>
                </c:pt>
                <c:pt idx="7737">
                  <c:v>5.29</c:v>
                </c:pt>
                <c:pt idx="7738">
                  <c:v>5.2850000000000001</c:v>
                </c:pt>
                <c:pt idx="7739">
                  <c:v>5.29</c:v>
                </c:pt>
                <c:pt idx="7740">
                  <c:v>5.29</c:v>
                </c:pt>
                <c:pt idx="7741">
                  <c:v>5.2949999999999999</c:v>
                </c:pt>
                <c:pt idx="7742">
                  <c:v>5.29</c:v>
                </c:pt>
                <c:pt idx="7743">
                  <c:v>5.2850000000000001</c:v>
                </c:pt>
                <c:pt idx="7744">
                  <c:v>5.29</c:v>
                </c:pt>
                <c:pt idx="7745">
                  <c:v>5.29</c:v>
                </c:pt>
                <c:pt idx="7746">
                  <c:v>5.29</c:v>
                </c:pt>
                <c:pt idx="7747">
                  <c:v>5.29</c:v>
                </c:pt>
                <c:pt idx="7748">
                  <c:v>5.2850000000000001</c:v>
                </c:pt>
                <c:pt idx="7749">
                  <c:v>5.29</c:v>
                </c:pt>
                <c:pt idx="7750">
                  <c:v>5.3</c:v>
                </c:pt>
                <c:pt idx="7751">
                  <c:v>5.2949999999999999</c:v>
                </c:pt>
                <c:pt idx="7752">
                  <c:v>5.2949999999999999</c:v>
                </c:pt>
                <c:pt idx="7753">
                  <c:v>5.2949999999999999</c:v>
                </c:pt>
                <c:pt idx="7754">
                  <c:v>5.3</c:v>
                </c:pt>
                <c:pt idx="7755">
                  <c:v>5.2949999999999999</c:v>
                </c:pt>
                <c:pt idx="7756">
                  <c:v>5.2949999999999999</c:v>
                </c:pt>
                <c:pt idx="7757">
                  <c:v>5.2850000000000001</c:v>
                </c:pt>
                <c:pt idx="7758">
                  <c:v>5.2949999999999999</c:v>
                </c:pt>
                <c:pt idx="7759">
                  <c:v>5.2949999999999999</c:v>
                </c:pt>
                <c:pt idx="7760">
                  <c:v>5.3</c:v>
                </c:pt>
                <c:pt idx="7761">
                  <c:v>5.29</c:v>
                </c:pt>
                <c:pt idx="7762">
                  <c:v>5.2949999999999999</c:v>
                </c:pt>
                <c:pt idx="7763">
                  <c:v>5.3</c:v>
                </c:pt>
                <c:pt idx="7764">
                  <c:v>5.2949999999999999</c:v>
                </c:pt>
                <c:pt idx="7765">
                  <c:v>5.3</c:v>
                </c:pt>
                <c:pt idx="7766">
                  <c:v>5.2949999999999999</c:v>
                </c:pt>
                <c:pt idx="7767">
                  <c:v>5.3</c:v>
                </c:pt>
                <c:pt idx="7768">
                  <c:v>5.2949999999999999</c:v>
                </c:pt>
                <c:pt idx="7769">
                  <c:v>5.2949999999999999</c:v>
                </c:pt>
                <c:pt idx="7770">
                  <c:v>5.29</c:v>
                </c:pt>
                <c:pt idx="7771">
                  <c:v>5.2949999999999999</c:v>
                </c:pt>
                <c:pt idx="7772">
                  <c:v>5.3</c:v>
                </c:pt>
                <c:pt idx="7773">
                  <c:v>5.2949999999999999</c:v>
                </c:pt>
                <c:pt idx="7774">
                  <c:v>5.2949999999999999</c:v>
                </c:pt>
                <c:pt idx="7775">
                  <c:v>5.3</c:v>
                </c:pt>
                <c:pt idx="7776">
                  <c:v>5.3049999999999997</c:v>
                </c:pt>
                <c:pt idx="7777">
                  <c:v>5.3</c:v>
                </c:pt>
                <c:pt idx="7778">
                  <c:v>5.3</c:v>
                </c:pt>
                <c:pt idx="7779">
                  <c:v>5.3</c:v>
                </c:pt>
                <c:pt idx="7780">
                  <c:v>5.2949999999999999</c:v>
                </c:pt>
                <c:pt idx="7781">
                  <c:v>5.2949999999999999</c:v>
                </c:pt>
                <c:pt idx="7782">
                  <c:v>5.3</c:v>
                </c:pt>
                <c:pt idx="7783">
                  <c:v>5.2949999999999999</c:v>
                </c:pt>
                <c:pt idx="7784">
                  <c:v>5.29</c:v>
                </c:pt>
                <c:pt idx="7785">
                  <c:v>5.2949999999999999</c:v>
                </c:pt>
                <c:pt idx="7786">
                  <c:v>5.3049999999999997</c:v>
                </c:pt>
                <c:pt idx="7787">
                  <c:v>5.3</c:v>
                </c:pt>
                <c:pt idx="7788">
                  <c:v>5.2949999999999999</c:v>
                </c:pt>
                <c:pt idx="7789">
                  <c:v>5.3</c:v>
                </c:pt>
                <c:pt idx="7790">
                  <c:v>5.3049999999999997</c:v>
                </c:pt>
                <c:pt idx="7791">
                  <c:v>5.3049999999999997</c:v>
                </c:pt>
                <c:pt idx="7792">
                  <c:v>5.2949999999999999</c:v>
                </c:pt>
                <c:pt idx="7793">
                  <c:v>5.3</c:v>
                </c:pt>
                <c:pt idx="7794">
                  <c:v>5.3</c:v>
                </c:pt>
                <c:pt idx="7795">
                  <c:v>5.3</c:v>
                </c:pt>
                <c:pt idx="7796">
                  <c:v>5.3049999999999997</c:v>
                </c:pt>
                <c:pt idx="7797">
                  <c:v>5.3049999999999997</c:v>
                </c:pt>
                <c:pt idx="7798">
                  <c:v>5.3049999999999997</c:v>
                </c:pt>
                <c:pt idx="7799">
                  <c:v>5.3049999999999997</c:v>
                </c:pt>
                <c:pt idx="7800">
                  <c:v>5.31</c:v>
                </c:pt>
                <c:pt idx="7801">
                  <c:v>5.3049999999999997</c:v>
                </c:pt>
                <c:pt idx="7802">
                  <c:v>5.3049999999999997</c:v>
                </c:pt>
                <c:pt idx="7803">
                  <c:v>5.3049999999999997</c:v>
                </c:pt>
                <c:pt idx="7804">
                  <c:v>5.3</c:v>
                </c:pt>
                <c:pt idx="7805">
                  <c:v>5.31</c:v>
                </c:pt>
                <c:pt idx="7806">
                  <c:v>5.3</c:v>
                </c:pt>
                <c:pt idx="7807">
                  <c:v>5.3</c:v>
                </c:pt>
                <c:pt idx="7808">
                  <c:v>5.3</c:v>
                </c:pt>
                <c:pt idx="7809">
                  <c:v>5.3</c:v>
                </c:pt>
                <c:pt idx="7810">
                  <c:v>5.3049999999999997</c:v>
                </c:pt>
                <c:pt idx="7811">
                  <c:v>5.3049999999999997</c:v>
                </c:pt>
                <c:pt idx="7812">
                  <c:v>5.31</c:v>
                </c:pt>
                <c:pt idx="7813">
                  <c:v>5.3</c:v>
                </c:pt>
                <c:pt idx="7814">
                  <c:v>5.31</c:v>
                </c:pt>
                <c:pt idx="7815">
                  <c:v>5.3049999999999997</c:v>
                </c:pt>
                <c:pt idx="7816">
                  <c:v>5.29</c:v>
                </c:pt>
                <c:pt idx="7817">
                  <c:v>5.3049999999999997</c:v>
                </c:pt>
                <c:pt idx="7818">
                  <c:v>5.3</c:v>
                </c:pt>
                <c:pt idx="7819">
                  <c:v>5.3049999999999997</c:v>
                </c:pt>
                <c:pt idx="7820">
                  <c:v>5.31</c:v>
                </c:pt>
                <c:pt idx="7821">
                  <c:v>5.31</c:v>
                </c:pt>
                <c:pt idx="7822">
                  <c:v>5.3149999999999995</c:v>
                </c:pt>
                <c:pt idx="7823">
                  <c:v>5.31</c:v>
                </c:pt>
                <c:pt idx="7824">
                  <c:v>5.31</c:v>
                </c:pt>
                <c:pt idx="7825">
                  <c:v>5.31</c:v>
                </c:pt>
                <c:pt idx="7826">
                  <c:v>5.31</c:v>
                </c:pt>
                <c:pt idx="7827">
                  <c:v>5.31</c:v>
                </c:pt>
                <c:pt idx="7828">
                  <c:v>5.3149999999999995</c:v>
                </c:pt>
                <c:pt idx="7829">
                  <c:v>5.31</c:v>
                </c:pt>
                <c:pt idx="7830">
                  <c:v>5.3049999999999997</c:v>
                </c:pt>
                <c:pt idx="7831">
                  <c:v>5.31</c:v>
                </c:pt>
                <c:pt idx="7832">
                  <c:v>5.3049999999999997</c:v>
                </c:pt>
                <c:pt idx="7833">
                  <c:v>5.31</c:v>
                </c:pt>
                <c:pt idx="7834">
                  <c:v>5.3199999999999994</c:v>
                </c:pt>
                <c:pt idx="7835">
                  <c:v>5.3149999999999995</c:v>
                </c:pt>
                <c:pt idx="7836">
                  <c:v>5.31</c:v>
                </c:pt>
                <c:pt idx="7837">
                  <c:v>5.31</c:v>
                </c:pt>
                <c:pt idx="7838">
                  <c:v>5.3149999999999995</c:v>
                </c:pt>
                <c:pt idx="7839">
                  <c:v>5.3199999999999994</c:v>
                </c:pt>
                <c:pt idx="7840">
                  <c:v>5.3049999999999997</c:v>
                </c:pt>
                <c:pt idx="7841">
                  <c:v>5.31</c:v>
                </c:pt>
                <c:pt idx="7842">
                  <c:v>5.3149999999999995</c:v>
                </c:pt>
                <c:pt idx="7843">
                  <c:v>5.31</c:v>
                </c:pt>
                <c:pt idx="7844">
                  <c:v>5.3149999999999995</c:v>
                </c:pt>
                <c:pt idx="7845">
                  <c:v>5.31</c:v>
                </c:pt>
                <c:pt idx="7846">
                  <c:v>5.31</c:v>
                </c:pt>
                <c:pt idx="7847">
                  <c:v>5.3199999999999994</c:v>
                </c:pt>
                <c:pt idx="7848">
                  <c:v>5.3199999999999994</c:v>
                </c:pt>
                <c:pt idx="7849">
                  <c:v>5.31</c:v>
                </c:pt>
                <c:pt idx="7850">
                  <c:v>5.3199999999999994</c:v>
                </c:pt>
                <c:pt idx="7851">
                  <c:v>5.3199999999999994</c:v>
                </c:pt>
                <c:pt idx="7852">
                  <c:v>5.3</c:v>
                </c:pt>
                <c:pt idx="7853">
                  <c:v>5.3199999999999994</c:v>
                </c:pt>
                <c:pt idx="7854">
                  <c:v>5.3049999999999997</c:v>
                </c:pt>
                <c:pt idx="7855">
                  <c:v>5.3149999999999995</c:v>
                </c:pt>
                <c:pt idx="7856">
                  <c:v>5.3199999999999994</c:v>
                </c:pt>
                <c:pt idx="7857">
                  <c:v>5.31</c:v>
                </c:pt>
                <c:pt idx="7858">
                  <c:v>5.31</c:v>
                </c:pt>
                <c:pt idx="7859">
                  <c:v>5.33</c:v>
                </c:pt>
                <c:pt idx="7860">
                  <c:v>5.33</c:v>
                </c:pt>
                <c:pt idx="7861">
                  <c:v>5.3149999999999995</c:v>
                </c:pt>
                <c:pt idx="7862">
                  <c:v>5.3199999999999994</c:v>
                </c:pt>
                <c:pt idx="7863">
                  <c:v>5.3149999999999995</c:v>
                </c:pt>
                <c:pt idx="7864">
                  <c:v>5.3199999999999994</c:v>
                </c:pt>
                <c:pt idx="7865">
                  <c:v>5.3199999999999994</c:v>
                </c:pt>
                <c:pt idx="7866">
                  <c:v>5.3149999999999995</c:v>
                </c:pt>
                <c:pt idx="7867">
                  <c:v>5.3149999999999995</c:v>
                </c:pt>
                <c:pt idx="7868">
                  <c:v>5.3149999999999995</c:v>
                </c:pt>
                <c:pt idx="7869">
                  <c:v>5.3199999999999994</c:v>
                </c:pt>
                <c:pt idx="7870">
                  <c:v>5.3199999999999994</c:v>
                </c:pt>
                <c:pt idx="7871">
                  <c:v>5.3149999999999995</c:v>
                </c:pt>
                <c:pt idx="7872">
                  <c:v>5.3149999999999995</c:v>
                </c:pt>
                <c:pt idx="7873">
                  <c:v>5.3149999999999995</c:v>
                </c:pt>
                <c:pt idx="7874">
                  <c:v>5.3249999999999993</c:v>
                </c:pt>
                <c:pt idx="7875">
                  <c:v>5.3249999999999993</c:v>
                </c:pt>
                <c:pt idx="7876">
                  <c:v>5.3199999999999994</c:v>
                </c:pt>
                <c:pt idx="7877">
                  <c:v>5.3149999999999995</c:v>
                </c:pt>
                <c:pt idx="7878">
                  <c:v>5.3199999999999994</c:v>
                </c:pt>
                <c:pt idx="7879">
                  <c:v>5.3199999999999994</c:v>
                </c:pt>
                <c:pt idx="7880">
                  <c:v>5.3199999999999994</c:v>
                </c:pt>
                <c:pt idx="7881">
                  <c:v>5.3249999999999993</c:v>
                </c:pt>
                <c:pt idx="7882">
                  <c:v>5.3199999999999994</c:v>
                </c:pt>
                <c:pt idx="7883">
                  <c:v>5.3199999999999994</c:v>
                </c:pt>
                <c:pt idx="7884">
                  <c:v>5.3249999999999993</c:v>
                </c:pt>
                <c:pt idx="7885">
                  <c:v>5.3249999999999993</c:v>
                </c:pt>
                <c:pt idx="7886">
                  <c:v>5.3249999999999993</c:v>
                </c:pt>
                <c:pt idx="7887">
                  <c:v>5.3199999999999994</c:v>
                </c:pt>
                <c:pt idx="7888">
                  <c:v>5.3249999999999993</c:v>
                </c:pt>
                <c:pt idx="7889">
                  <c:v>5.3199999999999994</c:v>
                </c:pt>
                <c:pt idx="7890">
                  <c:v>5.3199999999999994</c:v>
                </c:pt>
                <c:pt idx="7891">
                  <c:v>5.3199999999999994</c:v>
                </c:pt>
                <c:pt idx="7892">
                  <c:v>5.3199999999999994</c:v>
                </c:pt>
                <c:pt idx="7893">
                  <c:v>5.33</c:v>
                </c:pt>
                <c:pt idx="7894">
                  <c:v>5.3249999999999993</c:v>
                </c:pt>
                <c:pt idx="7895">
                  <c:v>5.3199999999999994</c:v>
                </c:pt>
                <c:pt idx="7896">
                  <c:v>5.3249999999999993</c:v>
                </c:pt>
                <c:pt idx="7897">
                  <c:v>5.3249999999999993</c:v>
                </c:pt>
                <c:pt idx="7898">
                  <c:v>5.3249999999999993</c:v>
                </c:pt>
                <c:pt idx="7899">
                  <c:v>5.3249999999999993</c:v>
                </c:pt>
                <c:pt idx="7900">
                  <c:v>5.3199999999999994</c:v>
                </c:pt>
                <c:pt idx="7901">
                  <c:v>5.3249999999999993</c:v>
                </c:pt>
                <c:pt idx="7902">
                  <c:v>5.3299999999999992</c:v>
                </c:pt>
                <c:pt idx="7903">
                  <c:v>5.335</c:v>
                </c:pt>
                <c:pt idx="7904">
                  <c:v>5.3299999999999992</c:v>
                </c:pt>
                <c:pt idx="7905">
                  <c:v>5.3249999999999993</c:v>
                </c:pt>
                <c:pt idx="7906">
                  <c:v>5.335</c:v>
                </c:pt>
                <c:pt idx="7907">
                  <c:v>5.3299999999999992</c:v>
                </c:pt>
                <c:pt idx="7908">
                  <c:v>5.335</c:v>
                </c:pt>
                <c:pt idx="7909">
                  <c:v>5.3249999999999993</c:v>
                </c:pt>
                <c:pt idx="7910">
                  <c:v>5.335</c:v>
                </c:pt>
                <c:pt idx="7911">
                  <c:v>5.335</c:v>
                </c:pt>
                <c:pt idx="7912">
                  <c:v>5.3299999999999992</c:v>
                </c:pt>
                <c:pt idx="7913">
                  <c:v>5.3299999999999992</c:v>
                </c:pt>
                <c:pt idx="7914">
                  <c:v>5.3299999999999992</c:v>
                </c:pt>
                <c:pt idx="7915">
                  <c:v>5.3249999999999993</c:v>
                </c:pt>
                <c:pt idx="7916">
                  <c:v>5.3299999999999992</c:v>
                </c:pt>
                <c:pt idx="7917">
                  <c:v>5.335</c:v>
                </c:pt>
                <c:pt idx="7918">
                  <c:v>5.34</c:v>
                </c:pt>
                <c:pt idx="7919">
                  <c:v>5.3299999999999992</c:v>
                </c:pt>
                <c:pt idx="7920">
                  <c:v>5.3299999999999992</c:v>
                </c:pt>
                <c:pt idx="7921">
                  <c:v>5.335</c:v>
                </c:pt>
                <c:pt idx="7922">
                  <c:v>5.3349999999999991</c:v>
                </c:pt>
                <c:pt idx="7923">
                  <c:v>5.3299999999999992</c:v>
                </c:pt>
                <c:pt idx="7924">
                  <c:v>5.3249999999999993</c:v>
                </c:pt>
                <c:pt idx="7925">
                  <c:v>5.3299999999999992</c:v>
                </c:pt>
                <c:pt idx="7926">
                  <c:v>5.3299999999999992</c:v>
                </c:pt>
                <c:pt idx="7927">
                  <c:v>5.3299999999999992</c:v>
                </c:pt>
                <c:pt idx="7928">
                  <c:v>5.3249999999999993</c:v>
                </c:pt>
                <c:pt idx="7929">
                  <c:v>5.3349999999999991</c:v>
                </c:pt>
                <c:pt idx="7930">
                  <c:v>5.3299999999999992</c:v>
                </c:pt>
                <c:pt idx="7931">
                  <c:v>5.34</c:v>
                </c:pt>
                <c:pt idx="7932">
                  <c:v>5.34</c:v>
                </c:pt>
                <c:pt idx="7933">
                  <c:v>5.335</c:v>
                </c:pt>
                <c:pt idx="7934">
                  <c:v>5.335</c:v>
                </c:pt>
                <c:pt idx="7935">
                  <c:v>5.335</c:v>
                </c:pt>
                <c:pt idx="7936">
                  <c:v>5.34</c:v>
                </c:pt>
                <c:pt idx="7937">
                  <c:v>5.3349999999999991</c:v>
                </c:pt>
                <c:pt idx="7938">
                  <c:v>5.34</c:v>
                </c:pt>
                <c:pt idx="7939">
                  <c:v>5.3249999999999993</c:v>
                </c:pt>
                <c:pt idx="7940">
                  <c:v>5.3299999999999992</c:v>
                </c:pt>
                <c:pt idx="7941">
                  <c:v>5.335</c:v>
                </c:pt>
                <c:pt idx="7942">
                  <c:v>5.34</c:v>
                </c:pt>
                <c:pt idx="7943">
                  <c:v>5.3449999999999998</c:v>
                </c:pt>
                <c:pt idx="7944">
                  <c:v>5.34</c:v>
                </c:pt>
                <c:pt idx="7945">
                  <c:v>5.34</c:v>
                </c:pt>
                <c:pt idx="7946">
                  <c:v>5.34</c:v>
                </c:pt>
                <c:pt idx="7947">
                  <c:v>5.34</c:v>
                </c:pt>
                <c:pt idx="7948">
                  <c:v>5.34</c:v>
                </c:pt>
                <c:pt idx="7949">
                  <c:v>5.34</c:v>
                </c:pt>
                <c:pt idx="7950">
                  <c:v>5.335</c:v>
                </c:pt>
                <c:pt idx="7951">
                  <c:v>5.34</c:v>
                </c:pt>
                <c:pt idx="7952">
                  <c:v>5.3299999999999992</c:v>
                </c:pt>
                <c:pt idx="7953">
                  <c:v>5.3299999999999992</c:v>
                </c:pt>
                <c:pt idx="7954">
                  <c:v>5.34</c:v>
                </c:pt>
                <c:pt idx="7955">
                  <c:v>5.34</c:v>
                </c:pt>
                <c:pt idx="7956">
                  <c:v>5.3349999999999991</c:v>
                </c:pt>
                <c:pt idx="7957">
                  <c:v>5.34</c:v>
                </c:pt>
                <c:pt idx="7958">
                  <c:v>5.34</c:v>
                </c:pt>
                <c:pt idx="7959">
                  <c:v>5.34</c:v>
                </c:pt>
                <c:pt idx="7960">
                  <c:v>5.34</c:v>
                </c:pt>
                <c:pt idx="7961">
                  <c:v>5.34</c:v>
                </c:pt>
                <c:pt idx="7962">
                  <c:v>5.34</c:v>
                </c:pt>
                <c:pt idx="7963">
                  <c:v>5.3349999999999991</c:v>
                </c:pt>
                <c:pt idx="7964">
                  <c:v>5.3450000000000006</c:v>
                </c:pt>
                <c:pt idx="7965">
                  <c:v>5.3449999999999998</c:v>
                </c:pt>
                <c:pt idx="7966">
                  <c:v>5.3449999999999998</c:v>
                </c:pt>
                <c:pt idx="7967">
                  <c:v>5.34</c:v>
                </c:pt>
                <c:pt idx="7968">
                  <c:v>5.34</c:v>
                </c:pt>
                <c:pt idx="7969">
                  <c:v>5.3500000000000005</c:v>
                </c:pt>
                <c:pt idx="7970">
                  <c:v>5.3550000000000004</c:v>
                </c:pt>
                <c:pt idx="7971">
                  <c:v>5.34</c:v>
                </c:pt>
                <c:pt idx="7972">
                  <c:v>5.3450000000000006</c:v>
                </c:pt>
                <c:pt idx="7973">
                  <c:v>5.34</c:v>
                </c:pt>
                <c:pt idx="7974">
                  <c:v>5.34</c:v>
                </c:pt>
                <c:pt idx="7975">
                  <c:v>5.3450000000000006</c:v>
                </c:pt>
                <c:pt idx="7976">
                  <c:v>5.3349999999999991</c:v>
                </c:pt>
                <c:pt idx="7977">
                  <c:v>5.3450000000000006</c:v>
                </c:pt>
                <c:pt idx="7978">
                  <c:v>5.36</c:v>
                </c:pt>
                <c:pt idx="7979">
                  <c:v>5.3500000000000005</c:v>
                </c:pt>
                <c:pt idx="7980">
                  <c:v>5.3500000000000005</c:v>
                </c:pt>
                <c:pt idx="7981">
                  <c:v>5.3450000000000006</c:v>
                </c:pt>
                <c:pt idx="7982">
                  <c:v>5.3450000000000006</c:v>
                </c:pt>
                <c:pt idx="7983">
                  <c:v>5.3450000000000006</c:v>
                </c:pt>
                <c:pt idx="7984">
                  <c:v>5.34</c:v>
                </c:pt>
                <c:pt idx="7985">
                  <c:v>5.3449999999999998</c:v>
                </c:pt>
                <c:pt idx="7986">
                  <c:v>5.3450000000000006</c:v>
                </c:pt>
                <c:pt idx="7987">
                  <c:v>5.3449999999999998</c:v>
                </c:pt>
                <c:pt idx="7988">
                  <c:v>5.3449999999999998</c:v>
                </c:pt>
                <c:pt idx="7989">
                  <c:v>5.3449999999999998</c:v>
                </c:pt>
                <c:pt idx="7990">
                  <c:v>5.3500000000000005</c:v>
                </c:pt>
                <c:pt idx="7991">
                  <c:v>5.3500000000000005</c:v>
                </c:pt>
                <c:pt idx="7992">
                  <c:v>5.3500000000000005</c:v>
                </c:pt>
                <c:pt idx="7993">
                  <c:v>5.3500000000000005</c:v>
                </c:pt>
                <c:pt idx="7994">
                  <c:v>5.36</c:v>
                </c:pt>
                <c:pt idx="7995">
                  <c:v>5.3500000000000005</c:v>
                </c:pt>
                <c:pt idx="7996">
                  <c:v>5.3500000000000005</c:v>
                </c:pt>
                <c:pt idx="7997">
                  <c:v>5.3550000000000004</c:v>
                </c:pt>
                <c:pt idx="7998">
                  <c:v>5.3550000000000004</c:v>
                </c:pt>
                <c:pt idx="7999">
                  <c:v>5.3450000000000006</c:v>
                </c:pt>
                <c:pt idx="8000">
                  <c:v>5.3500000000000005</c:v>
                </c:pt>
                <c:pt idx="8001">
                  <c:v>5.3550000000000004</c:v>
                </c:pt>
                <c:pt idx="8002">
                  <c:v>5.3500000000000005</c:v>
                </c:pt>
                <c:pt idx="8003">
                  <c:v>5.3550000000000004</c:v>
                </c:pt>
                <c:pt idx="8004">
                  <c:v>5.3550000000000004</c:v>
                </c:pt>
                <c:pt idx="8005">
                  <c:v>5.36</c:v>
                </c:pt>
                <c:pt idx="8006">
                  <c:v>5.3550000000000004</c:v>
                </c:pt>
                <c:pt idx="8007">
                  <c:v>5.3500000000000005</c:v>
                </c:pt>
                <c:pt idx="8008">
                  <c:v>5.3500000000000005</c:v>
                </c:pt>
                <c:pt idx="8009">
                  <c:v>5.3500000000000005</c:v>
                </c:pt>
                <c:pt idx="8010">
                  <c:v>5.36</c:v>
                </c:pt>
                <c:pt idx="8011">
                  <c:v>5.3550000000000004</c:v>
                </c:pt>
                <c:pt idx="8012">
                  <c:v>5.3550000000000004</c:v>
                </c:pt>
                <c:pt idx="8013">
                  <c:v>5.3550000000000004</c:v>
                </c:pt>
                <c:pt idx="8014">
                  <c:v>5.3550000000000004</c:v>
                </c:pt>
                <c:pt idx="8015">
                  <c:v>5.3650000000000002</c:v>
                </c:pt>
                <c:pt idx="8016">
                  <c:v>5.3650000000000002</c:v>
                </c:pt>
                <c:pt idx="8017">
                  <c:v>5.36</c:v>
                </c:pt>
                <c:pt idx="8018">
                  <c:v>5.3500000000000005</c:v>
                </c:pt>
                <c:pt idx="8019">
                  <c:v>5.36</c:v>
                </c:pt>
                <c:pt idx="8020">
                  <c:v>5.3650000000000002</c:v>
                </c:pt>
                <c:pt idx="8021">
                  <c:v>5.3550000000000004</c:v>
                </c:pt>
                <c:pt idx="8022">
                  <c:v>5.3550000000000004</c:v>
                </c:pt>
                <c:pt idx="8023">
                  <c:v>5.3650000000000002</c:v>
                </c:pt>
                <c:pt idx="8024">
                  <c:v>5.3650000000000002</c:v>
                </c:pt>
                <c:pt idx="8025">
                  <c:v>5.36</c:v>
                </c:pt>
                <c:pt idx="8026">
                  <c:v>5.37</c:v>
                </c:pt>
                <c:pt idx="8027">
                  <c:v>5.3650000000000002</c:v>
                </c:pt>
                <c:pt idx="8028">
                  <c:v>5.36</c:v>
                </c:pt>
                <c:pt idx="8029">
                  <c:v>5.36</c:v>
                </c:pt>
                <c:pt idx="8030">
                  <c:v>5.3650000000000002</c:v>
                </c:pt>
                <c:pt idx="8031">
                  <c:v>5.36</c:v>
                </c:pt>
                <c:pt idx="8032">
                  <c:v>5.3500000000000005</c:v>
                </c:pt>
                <c:pt idx="8033">
                  <c:v>5.3650000000000002</c:v>
                </c:pt>
                <c:pt idx="8034">
                  <c:v>5.37</c:v>
                </c:pt>
                <c:pt idx="8035">
                  <c:v>5.3650000000000002</c:v>
                </c:pt>
                <c:pt idx="8036">
                  <c:v>5.3650000000000002</c:v>
                </c:pt>
                <c:pt idx="8037">
                  <c:v>5.3650000000000002</c:v>
                </c:pt>
                <c:pt idx="8038">
                  <c:v>5.37</c:v>
                </c:pt>
                <c:pt idx="8039">
                  <c:v>5.3550000000000004</c:v>
                </c:pt>
                <c:pt idx="8040">
                  <c:v>5.3650000000000002</c:v>
                </c:pt>
                <c:pt idx="8041">
                  <c:v>5.3650000000000002</c:v>
                </c:pt>
                <c:pt idx="8042">
                  <c:v>5.3650000000000002</c:v>
                </c:pt>
                <c:pt idx="8043">
                  <c:v>5.3550000000000004</c:v>
                </c:pt>
                <c:pt idx="8044">
                  <c:v>5.3650000000000002</c:v>
                </c:pt>
                <c:pt idx="8045">
                  <c:v>5.36</c:v>
                </c:pt>
                <c:pt idx="8046">
                  <c:v>5.37</c:v>
                </c:pt>
                <c:pt idx="8047">
                  <c:v>5.3650000000000002</c:v>
                </c:pt>
                <c:pt idx="8048">
                  <c:v>5.37</c:v>
                </c:pt>
                <c:pt idx="8049">
                  <c:v>5.3650000000000002</c:v>
                </c:pt>
                <c:pt idx="8050">
                  <c:v>5.3650000000000002</c:v>
                </c:pt>
                <c:pt idx="8051">
                  <c:v>5.37</c:v>
                </c:pt>
                <c:pt idx="8052">
                  <c:v>5.3650000000000002</c:v>
                </c:pt>
                <c:pt idx="8053">
                  <c:v>5.375</c:v>
                </c:pt>
                <c:pt idx="8054">
                  <c:v>5.37</c:v>
                </c:pt>
                <c:pt idx="8055">
                  <c:v>5.37</c:v>
                </c:pt>
                <c:pt idx="8056">
                  <c:v>5.3650000000000002</c:v>
                </c:pt>
                <c:pt idx="8057">
                  <c:v>5.36</c:v>
                </c:pt>
                <c:pt idx="8058">
                  <c:v>5.36</c:v>
                </c:pt>
                <c:pt idx="8059">
                  <c:v>5.36</c:v>
                </c:pt>
                <c:pt idx="8060">
                  <c:v>5.36</c:v>
                </c:pt>
                <c:pt idx="8061">
                  <c:v>5.3650000000000002</c:v>
                </c:pt>
                <c:pt idx="8062">
                  <c:v>5.3650000000000002</c:v>
                </c:pt>
                <c:pt idx="8063">
                  <c:v>5.375</c:v>
                </c:pt>
                <c:pt idx="8064">
                  <c:v>5.375</c:v>
                </c:pt>
                <c:pt idx="8065">
                  <c:v>5.375</c:v>
                </c:pt>
                <c:pt idx="8066">
                  <c:v>5.3650000000000002</c:v>
                </c:pt>
                <c:pt idx="8067">
                  <c:v>5.37</c:v>
                </c:pt>
                <c:pt idx="8068">
                  <c:v>5.375</c:v>
                </c:pt>
                <c:pt idx="8069">
                  <c:v>5.375</c:v>
                </c:pt>
                <c:pt idx="8070">
                  <c:v>5.375</c:v>
                </c:pt>
                <c:pt idx="8071">
                  <c:v>5.38</c:v>
                </c:pt>
                <c:pt idx="8072">
                  <c:v>5.3650000000000002</c:v>
                </c:pt>
                <c:pt idx="8073">
                  <c:v>5.37</c:v>
                </c:pt>
                <c:pt idx="8074">
                  <c:v>5.38</c:v>
                </c:pt>
                <c:pt idx="8075">
                  <c:v>5.37</c:v>
                </c:pt>
                <c:pt idx="8076">
                  <c:v>5.37</c:v>
                </c:pt>
                <c:pt idx="8077">
                  <c:v>5.37</c:v>
                </c:pt>
                <c:pt idx="8078">
                  <c:v>5.37</c:v>
                </c:pt>
                <c:pt idx="8079">
                  <c:v>5.375</c:v>
                </c:pt>
                <c:pt idx="8080">
                  <c:v>5.37</c:v>
                </c:pt>
                <c:pt idx="8081">
                  <c:v>5.37</c:v>
                </c:pt>
                <c:pt idx="8082">
                  <c:v>5.37</c:v>
                </c:pt>
                <c:pt idx="8083">
                  <c:v>5.37</c:v>
                </c:pt>
                <c:pt idx="8084">
                  <c:v>5.37</c:v>
                </c:pt>
                <c:pt idx="8085">
                  <c:v>5.37</c:v>
                </c:pt>
                <c:pt idx="8086">
                  <c:v>5.3650000000000002</c:v>
                </c:pt>
                <c:pt idx="8087">
                  <c:v>5.3849999999999998</c:v>
                </c:pt>
                <c:pt idx="8088">
                  <c:v>5.375</c:v>
                </c:pt>
                <c:pt idx="8089">
                  <c:v>5.38</c:v>
                </c:pt>
                <c:pt idx="8090">
                  <c:v>5.375</c:v>
                </c:pt>
                <c:pt idx="8091">
                  <c:v>5.37</c:v>
                </c:pt>
                <c:pt idx="8092">
                  <c:v>5.37</c:v>
                </c:pt>
                <c:pt idx="8093">
                  <c:v>5.37</c:v>
                </c:pt>
                <c:pt idx="8094">
                  <c:v>5.3849999999999998</c:v>
                </c:pt>
                <c:pt idx="8095">
                  <c:v>5.38</c:v>
                </c:pt>
                <c:pt idx="8096">
                  <c:v>5.37</c:v>
                </c:pt>
                <c:pt idx="8097">
                  <c:v>5.375</c:v>
                </c:pt>
                <c:pt idx="8098">
                  <c:v>5.38</c:v>
                </c:pt>
                <c:pt idx="8099">
                  <c:v>5.38</c:v>
                </c:pt>
                <c:pt idx="8100">
                  <c:v>5.38</c:v>
                </c:pt>
                <c:pt idx="8101">
                  <c:v>5.3849999999999998</c:v>
                </c:pt>
                <c:pt idx="8102">
                  <c:v>5.38</c:v>
                </c:pt>
                <c:pt idx="8103">
                  <c:v>5.37</c:v>
                </c:pt>
                <c:pt idx="8104">
                  <c:v>5.37</c:v>
                </c:pt>
                <c:pt idx="8105">
                  <c:v>5.375</c:v>
                </c:pt>
                <c:pt idx="8106">
                  <c:v>5.38</c:v>
                </c:pt>
                <c:pt idx="8107">
                  <c:v>5.38</c:v>
                </c:pt>
                <c:pt idx="8108">
                  <c:v>5.37</c:v>
                </c:pt>
                <c:pt idx="8109">
                  <c:v>5.38</c:v>
                </c:pt>
                <c:pt idx="8110">
                  <c:v>5.3849999999999998</c:v>
                </c:pt>
                <c:pt idx="8111">
                  <c:v>5.3949999999999996</c:v>
                </c:pt>
                <c:pt idx="8112">
                  <c:v>5.3849999999999998</c:v>
                </c:pt>
                <c:pt idx="8113">
                  <c:v>5.38</c:v>
                </c:pt>
                <c:pt idx="8114">
                  <c:v>5.3949999999999996</c:v>
                </c:pt>
                <c:pt idx="8115">
                  <c:v>5.3849999999999998</c:v>
                </c:pt>
                <c:pt idx="8116">
                  <c:v>5.38</c:v>
                </c:pt>
                <c:pt idx="8117">
                  <c:v>5.3849999999999998</c:v>
                </c:pt>
                <c:pt idx="8118">
                  <c:v>5.38</c:v>
                </c:pt>
                <c:pt idx="8119">
                  <c:v>5.3849999999999998</c:v>
                </c:pt>
                <c:pt idx="8120">
                  <c:v>5.375</c:v>
                </c:pt>
                <c:pt idx="8121">
                  <c:v>5.3849999999999998</c:v>
                </c:pt>
                <c:pt idx="8122">
                  <c:v>5.39</c:v>
                </c:pt>
                <c:pt idx="8123">
                  <c:v>5.39</c:v>
                </c:pt>
                <c:pt idx="8124">
                  <c:v>5.375</c:v>
                </c:pt>
                <c:pt idx="8125">
                  <c:v>5.3949999999999996</c:v>
                </c:pt>
                <c:pt idx="8126">
                  <c:v>5.39</c:v>
                </c:pt>
                <c:pt idx="8127">
                  <c:v>5.3849999999999998</c:v>
                </c:pt>
                <c:pt idx="8128">
                  <c:v>5.3849999999999998</c:v>
                </c:pt>
                <c:pt idx="8129">
                  <c:v>5.3849999999999998</c:v>
                </c:pt>
                <c:pt idx="8130">
                  <c:v>5.3849999999999998</c:v>
                </c:pt>
                <c:pt idx="8131">
                  <c:v>5.3849999999999998</c:v>
                </c:pt>
                <c:pt idx="8132">
                  <c:v>5.39</c:v>
                </c:pt>
                <c:pt idx="8133">
                  <c:v>5.39</c:v>
                </c:pt>
                <c:pt idx="8134">
                  <c:v>5.375</c:v>
                </c:pt>
                <c:pt idx="8135">
                  <c:v>5.375</c:v>
                </c:pt>
                <c:pt idx="8136">
                  <c:v>5.4050000000000002</c:v>
                </c:pt>
                <c:pt idx="8137">
                  <c:v>5.3999999999999995</c:v>
                </c:pt>
                <c:pt idx="8138">
                  <c:v>5.3849999999999998</c:v>
                </c:pt>
                <c:pt idx="8139">
                  <c:v>5.38</c:v>
                </c:pt>
                <c:pt idx="8140">
                  <c:v>5.3849999999999998</c:v>
                </c:pt>
                <c:pt idx="8141">
                  <c:v>5.39</c:v>
                </c:pt>
                <c:pt idx="8142">
                  <c:v>5.39</c:v>
                </c:pt>
                <c:pt idx="8143">
                  <c:v>5.38</c:v>
                </c:pt>
                <c:pt idx="8144">
                  <c:v>5.3849999999999998</c:v>
                </c:pt>
                <c:pt idx="8145">
                  <c:v>5.3999999999999995</c:v>
                </c:pt>
                <c:pt idx="8146">
                  <c:v>5.3999999999999995</c:v>
                </c:pt>
                <c:pt idx="8147">
                  <c:v>5.3849999999999998</c:v>
                </c:pt>
                <c:pt idx="8148">
                  <c:v>5.39</c:v>
                </c:pt>
                <c:pt idx="8149">
                  <c:v>5.3949999999999996</c:v>
                </c:pt>
                <c:pt idx="8150">
                  <c:v>5.3949999999999996</c:v>
                </c:pt>
                <c:pt idx="8151">
                  <c:v>5.3849999999999998</c:v>
                </c:pt>
                <c:pt idx="8152">
                  <c:v>5.3999999999999995</c:v>
                </c:pt>
                <c:pt idx="8153">
                  <c:v>5.3849999999999998</c:v>
                </c:pt>
                <c:pt idx="8154">
                  <c:v>5.3949999999999996</c:v>
                </c:pt>
                <c:pt idx="8155">
                  <c:v>5.39</c:v>
                </c:pt>
                <c:pt idx="8156">
                  <c:v>5.3999999999999995</c:v>
                </c:pt>
                <c:pt idx="8157">
                  <c:v>5.38</c:v>
                </c:pt>
                <c:pt idx="8158">
                  <c:v>5.3949999999999996</c:v>
                </c:pt>
                <c:pt idx="8159">
                  <c:v>5.3949999999999996</c:v>
                </c:pt>
                <c:pt idx="8160">
                  <c:v>5.3999999999999995</c:v>
                </c:pt>
                <c:pt idx="8161">
                  <c:v>5.3949999999999996</c:v>
                </c:pt>
                <c:pt idx="8162">
                  <c:v>5.3949999999999996</c:v>
                </c:pt>
                <c:pt idx="8163">
                  <c:v>5.3949999999999996</c:v>
                </c:pt>
                <c:pt idx="8164">
                  <c:v>5.3949999999999996</c:v>
                </c:pt>
                <c:pt idx="8165">
                  <c:v>5.3949999999999996</c:v>
                </c:pt>
                <c:pt idx="8166">
                  <c:v>5.3949999999999996</c:v>
                </c:pt>
                <c:pt idx="8167">
                  <c:v>5.39</c:v>
                </c:pt>
                <c:pt idx="8168">
                  <c:v>5.3999999999999995</c:v>
                </c:pt>
                <c:pt idx="8169">
                  <c:v>5.4049999999999994</c:v>
                </c:pt>
                <c:pt idx="8170">
                  <c:v>5.3949999999999996</c:v>
                </c:pt>
                <c:pt idx="8171">
                  <c:v>5.39</c:v>
                </c:pt>
                <c:pt idx="8172">
                  <c:v>5.4049999999999994</c:v>
                </c:pt>
                <c:pt idx="8173">
                  <c:v>5.4049999999999994</c:v>
                </c:pt>
                <c:pt idx="8174">
                  <c:v>5.4049999999999994</c:v>
                </c:pt>
                <c:pt idx="8175">
                  <c:v>5.3999999999999995</c:v>
                </c:pt>
                <c:pt idx="8176">
                  <c:v>5.3999999999999995</c:v>
                </c:pt>
                <c:pt idx="8177">
                  <c:v>5.3949999999999996</c:v>
                </c:pt>
                <c:pt idx="8178">
                  <c:v>5.3949999999999996</c:v>
                </c:pt>
                <c:pt idx="8179">
                  <c:v>5.3999999999999995</c:v>
                </c:pt>
                <c:pt idx="8180">
                  <c:v>5.3999999999999995</c:v>
                </c:pt>
                <c:pt idx="8181">
                  <c:v>5.3999999999999995</c:v>
                </c:pt>
                <c:pt idx="8182">
                  <c:v>5.3999999999999995</c:v>
                </c:pt>
                <c:pt idx="8183">
                  <c:v>5.4049999999999994</c:v>
                </c:pt>
                <c:pt idx="8184">
                  <c:v>5.3999999999999995</c:v>
                </c:pt>
                <c:pt idx="8185">
                  <c:v>5.41</c:v>
                </c:pt>
                <c:pt idx="8186">
                  <c:v>5.41</c:v>
                </c:pt>
                <c:pt idx="8187">
                  <c:v>5.4099999999999993</c:v>
                </c:pt>
                <c:pt idx="8188">
                  <c:v>5.3999999999999995</c:v>
                </c:pt>
                <c:pt idx="8189">
                  <c:v>5.4049999999999994</c:v>
                </c:pt>
                <c:pt idx="8190">
                  <c:v>5.41</c:v>
                </c:pt>
                <c:pt idx="8191">
                  <c:v>5.3999999999999995</c:v>
                </c:pt>
                <c:pt idx="8192">
                  <c:v>5.4099999999999993</c:v>
                </c:pt>
                <c:pt idx="8193">
                  <c:v>5.4099999999999993</c:v>
                </c:pt>
                <c:pt idx="8194">
                  <c:v>5.41</c:v>
                </c:pt>
                <c:pt idx="8195">
                  <c:v>5.3999999999999995</c:v>
                </c:pt>
                <c:pt idx="8196">
                  <c:v>5.41</c:v>
                </c:pt>
                <c:pt idx="8197">
                  <c:v>5.4049999999999994</c:v>
                </c:pt>
                <c:pt idx="8198">
                  <c:v>5.4049999999999994</c:v>
                </c:pt>
                <c:pt idx="8199">
                  <c:v>5.4049999999999994</c:v>
                </c:pt>
                <c:pt idx="8200">
                  <c:v>5.3949999999999996</c:v>
                </c:pt>
                <c:pt idx="8201">
                  <c:v>5.3999999999999995</c:v>
                </c:pt>
                <c:pt idx="8202">
                  <c:v>5.4099999999999993</c:v>
                </c:pt>
                <c:pt idx="8203">
                  <c:v>5.4049999999999994</c:v>
                </c:pt>
                <c:pt idx="8204">
                  <c:v>5.4099999999999993</c:v>
                </c:pt>
                <c:pt idx="8205">
                  <c:v>5.4099999999999993</c:v>
                </c:pt>
                <c:pt idx="8206">
                  <c:v>5.4049999999999994</c:v>
                </c:pt>
                <c:pt idx="8207">
                  <c:v>5.4049999999999994</c:v>
                </c:pt>
                <c:pt idx="8208">
                  <c:v>5.4099999999999993</c:v>
                </c:pt>
                <c:pt idx="8209">
                  <c:v>5.4049999999999994</c:v>
                </c:pt>
                <c:pt idx="8210">
                  <c:v>5.4099999999999993</c:v>
                </c:pt>
                <c:pt idx="8211">
                  <c:v>5.415</c:v>
                </c:pt>
                <c:pt idx="8212">
                  <c:v>5.4049999999999994</c:v>
                </c:pt>
                <c:pt idx="8213">
                  <c:v>5.4099999999999993</c:v>
                </c:pt>
                <c:pt idx="8214">
                  <c:v>5.4149999999999991</c:v>
                </c:pt>
                <c:pt idx="8215">
                  <c:v>5.415</c:v>
                </c:pt>
                <c:pt idx="8216">
                  <c:v>5.4149999999999991</c:v>
                </c:pt>
                <c:pt idx="8217">
                  <c:v>5.4099999999999993</c:v>
                </c:pt>
                <c:pt idx="8218">
                  <c:v>5.4099999999999993</c:v>
                </c:pt>
                <c:pt idx="8219">
                  <c:v>5.415</c:v>
                </c:pt>
                <c:pt idx="8220">
                  <c:v>5.4149999999999991</c:v>
                </c:pt>
                <c:pt idx="8221">
                  <c:v>5.415</c:v>
                </c:pt>
                <c:pt idx="8222">
                  <c:v>5.4099999999999993</c:v>
                </c:pt>
                <c:pt idx="8223">
                  <c:v>5.4049999999999994</c:v>
                </c:pt>
                <c:pt idx="8224">
                  <c:v>5.4099999999999993</c:v>
                </c:pt>
                <c:pt idx="8225">
                  <c:v>5.4099999999999993</c:v>
                </c:pt>
                <c:pt idx="8226">
                  <c:v>5.415</c:v>
                </c:pt>
                <c:pt idx="8227">
                  <c:v>5.4099999999999993</c:v>
                </c:pt>
                <c:pt idx="8228">
                  <c:v>5.42</c:v>
                </c:pt>
                <c:pt idx="8229">
                  <c:v>5.4149999999999991</c:v>
                </c:pt>
                <c:pt idx="8230">
                  <c:v>5.4149999999999991</c:v>
                </c:pt>
                <c:pt idx="8231">
                  <c:v>5.42</c:v>
                </c:pt>
                <c:pt idx="8232">
                  <c:v>5.4149999999999991</c:v>
                </c:pt>
                <c:pt idx="8233">
                  <c:v>5.42</c:v>
                </c:pt>
                <c:pt idx="8234">
                  <c:v>5.415</c:v>
                </c:pt>
                <c:pt idx="8235">
                  <c:v>5.4149999999999991</c:v>
                </c:pt>
                <c:pt idx="8236">
                  <c:v>5.4099999999999993</c:v>
                </c:pt>
                <c:pt idx="8237">
                  <c:v>5.4149999999999991</c:v>
                </c:pt>
                <c:pt idx="8238">
                  <c:v>5.415</c:v>
                </c:pt>
                <c:pt idx="8239">
                  <c:v>5.42</c:v>
                </c:pt>
                <c:pt idx="8240">
                  <c:v>5.42</c:v>
                </c:pt>
                <c:pt idx="8241">
                  <c:v>5.4149999999999991</c:v>
                </c:pt>
                <c:pt idx="8242">
                  <c:v>5.415</c:v>
                </c:pt>
                <c:pt idx="8243">
                  <c:v>5.4149999999999991</c:v>
                </c:pt>
                <c:pt idx="8244">
                  <c:v>5.42</c:v>
                </c:pt>
                <c:pt idx="8245">
                  <c:v>5.42</c:v>
                </c:pt>
                <c:pt idx="8246">
                  <c:v>5.4149999999999991</c:v>
                </c:pt>
                <c:pt idx="8247">
                  <c:v>5.42</c:v>
                </c:pt>
                <c:pt idx="8248">
                  <c:v>5.4149999999999991</c:v>
                </c:pt>
                <c:pt idx="8249">
                  <c:v>5.4149999999999991</c:v>
                </c:pt>
                <c:pt idx="8250">
                  <c:v>5.4250000000000007</c:v>
                </c:pt>
                <c:pt idx="8251">
                  <c:v>5.4149999999999991</c:v>
                </c:pt>
                <c:pt idx="8252">
                  <c:v>5.4149999999999991</c:v>
                </c:pt>
                <c:pt idx="8253">
                  <c:v>5.4149999999999991</c:v>
                </c:pt>
                <c:pt idx="8254">
                  <c:v>5.42</c:v>
                </c:pt>
                <c:pt idx="8255">
                  <c:v>5.42</c:v>
                </c:pt>
                <c:pt idx="8256">
                  <c:v>5.4250000000000007</c:v>
                </c:pt>
                <c:pt idx="8257">
                  <c:v>5.42</c:v>
                </c:pt>
                <c:pt idx="8258">
                  <c:v>5.42</c:v>
                </c:pt>
                <c:pt idx="8259">
                  <c:v>5.4149999999999991</c:v>
                </c:pt>
                <c:pt idx="8260">
                  <c:v>5.42</c:v>
                </c:pt>
                <c:pt idx="8261">
                  <c:v>5.42</c:v>
                </c:pt>
                <c:pt idx="8262">
                  <c:v>5.4149999999999991</c:v>
                </c:pt>
                <c:pt idx="8263">
                  <c:v>5.4149999999999991</c:v>
                </c:pt>
                <c:pt idx="8264">
                  <c:v>5.4250000000000007</c:v>
                </c:pt>
                <c:pt idx="8265">
                  <c:v>5.42</c:v>
                </c:pt>
                <c:pt idx="8266">
                  <c:v>5.4300000000000006</c:v>
                </c:pt>
                <c:pt idx="8267">
                  <c:v>5.4250000000000007</c:v>
                </c:pt>
                <c:pt idx="8268">
                  <c:v>5.4250000000000007</c:v>
                </c:pt>
                <c:pt idx="8269">
                  <c:v>5.42</c:v>
                </c:pt>
                <c:pt idx="8270">
                  <c:v>5.42</c:v>
                </c:pt>
                <c:pt idx="8271">
                  <c:v>5.4149999999999991</c:v>
                </c:pt>
                <c:pt idx="8272">
                  <c:v>5.42</c:v>
                </c:pt>
                <c:pt idx="8273">
                  <c:v>5.4250000000000007</c:v>
                </c:pt>
                <c:pt idx="8274">
                  <c:v>5.42</c:v>
                </c:pt>
                <c:pt idx="8275">
                  <c:v>5.4250000000000007</c:v>
                </c:pt>
                <c:pt idx="8276">
                  <c:v>5.42</c:v>
                </c:pt>
                <c:pt idx="8277">
                  <c:v>5.4300000000000006</c:v>
                </c:pt>
                <c:pt idx="8278">
                  <c:v>5.4300000000000006</c:v>
                </c:pt>
                <c:pt idx="8279">
                  <c:v>5.4350000000000005</c:v>
                </c:pt>
                <c:pt idx="8280">
                  <c:v>5.4300000000000006</c:v>
                </c:pt>
                <c:pt idx="8281">
                  <c:v>5.4350000000000005</c:v>
                </c:pt>
                <c:pt idx="8282">
                  <c:v>5.4250000000000007</c:v>
                </c:pt>
                <c:pt idx="8283">
                  <c:v>5.4350000000000005</c:v>
                </c:pt>
                <c:pt idx="8284">
                  <c:v>5.4250000000000007</c:v>
                </c:pt>
                <c:pt idx="8285">
                  <c:v>5.4300000000000006</c:v>
                </c:pt>
                <c:pt idx="8286">
                  <c:v>5.4350000000000005</c:v>
                </c:pt>
                <c:pt idx="8287">
                  <c:v>5.42</c:v>
                </c:pt>
                <c:pt idx="8288">
                  <c:v>5.4249999999999998</c:v>
                </c:pt>
                <c:pt idx="8289">
                  <c:v>5.4250000000000007</c:v>
                </c:pt>
                <c:pt idx="8290">
                  <c:v>5.4300000000000006</c:v>
                </c:pt>
                <c:pt idx="8291">
                  <c:v>5.4250000000000007</c:v>
                </c:pt>
                <c:pt idx="8292">
                  <c:v>5.42</c:v>
                </c:pt>
                <c:pt idx="8293">
                  <c:v>5.4249999999999998</c:v>
                </c:pt>
                <c:pt idx="8294">
                  <c:v>5.42</c:v>
                </c:pt>
                <c:pt idx="8295">
                  <c:v>5.42</c:v>
                </c:pt>
                <c:pt idx="8296">
                  <c:v>5.4300000000000006</c:v>
                </c:pt>
                <c:pt idx="8297">
                  <c:v>5.4249999999999998</c:v>
                </c:pt>
                <c:pt idx="8298">
                  <c:v>5.4250000000000007</c:v>
                </c:pt>
                <c:pt idx="8299">
                  <c:v>5.4250000000000007</c:v>
                </c:pt>
                <c:pt idx="8300">
                  <c:v>5.42</c:v>
                </c:pt>
                <c:pt idx="8301">
                  <c:v>5.4300000000000006</c:v>
                </c:pt>
                <c:pt idx="8302">
                  <c:v>5.4350000000000005</c:v>
                </c:pt>
                <c:pt idx="8303">
                  <c:v>5.4300000000000006</c:v>
                </c:pt>
                <c:pt idx="8304">
                  <c:v>5.4350000000000005</c:v>
                </c:pt>
                <c:pt idx="8305">
                  <c:v>5.4249999999999998</c:v>
                </c:pt>
                <c:pt idx="8306">
                  <c:v>5.44</c:v>
                </c:pt>
                <c:pt idx="8307">
                  <c:v>5.4300000000000006</c:v>
                </c:pt>
                <c:pt idx="8308">
                  <c:v>5.4350000000000005</c:v>
                </c:pt>
                <c:pt idx="8309">
                  <c:v>5.4300000000000006</c:v>
                </c:pt>
                <c:pt idx="8310">
                  <c:v>5.4350000000000005</c:v>
                </c:pt>
                <c:pt idx="8311">
                  <c:v>5.43</c:v>
                </c:pt>
                <c:pt idx="8312">
                  <c:v>5.44</c:v>
                </c:pt>
                <c:pt idx="8313">
                  <c:v>5.4450000000000003</c:v>
                </c:pt>
                <c:pt idx="8314">
                  <c:v>5.44</c:v>
                </c:pt>
                <c:pt idx="8315">
                  <c:v>5.4350000000000005</c:v>
                </c:pt>
                <c:pt idx="8316">
                  <c:v>5.44</c:v>
                </c:pt>
                <c:pt idx="8317">
                  <c:v>5.44</c:v>
                </c:pt>
                <c:pt idx="8318">
                  <c:v>5.44</c:v>
                </c:pt>
                <c:pt idx="8319">
                  <c:v>5.4350000000000005</c:v>
                </c:pt>
                <c:pt idx="8320">
                  <c:v>5.44</c:v>
                </c:pt>
                <c:pt idx="8321">
                  <c:v>5.44</c:v>
                </c:pt>
                <c:pt idx="8322">
                  <c:v>5.44</c:v>
                </c:pt>
                <c:pt idx="8323">
                  <c:v>5.4450000000000003</c:v>
                </c:pt>
                <c:pt idx="8324">
                  <c:v>5.4350000000000005</c:v>
                </c:pt>
                <c:pt idx="8325">
                  <c:v>5.4450000000000003</c:v>
                </c:pt>
                <c:pt idx="8326">
                  <c:v>5.4450000000000003</c:v>
                </c:pt>
                <c:pt idx="8327">
                  <c:v>5.44</c:v>
                </c:pt>
                <c:pt idx="8328">
                  <c:v>5.4450000000000003</c:v>
                </c:pt>
                <c:pt idx="8329">
                  <c:v>5.4450000000000003</c:v>
                </c:pt>
                <c:pt idx="8330">
                  <c:v>5.4450000000000003</c:v>
                </c:pt>
                <c:pt idx="8331">
                  <c:v>5.4350000000000005</c:v>
                </c:pt>
                <c:pt idx="8332">
                  <c:v>5.46</c:v>
                </c:pt>
                <c:pt idx="8333">
                  <c:v>5.4350000000000005</c:v>
                </c:pt>
                <c:pt idx="8334">
                  <c:v>5.4450000000000003</c:v>
                </c:pt>
                <c:pt idx="8335">
                  <c:v>5.4450000000000003</c:v>
                </c:pt>
                <c:pt idx="8336">
                  <c:v>5.45</c:v>
                </c:pt>
                <c:pt idx="8337">
                  <c:v>5.46</c:v>
                </c:pt>
                <c:pt idx="8338">
                  <c:v>5.46</c:v>
                </c:pt>
                <c:pt idx="8339">
                  <c:v>5.4450000000000003</c:v>
                </c:pt>
                <c:pt idx="8340">
                  <c:v>5.4450000000000003</c:v>
                </c:pt>
                <c:pt idx="8341">
                  <c:v>5.4450000000000003</c:v>
                </c:pt>
                <c:pt idx="8342">
                  <c:v>5.45</c:v>
                </c:pt>
                <c:pt idx="8343">
                  <c:v>5.4450000000000003</c:v>
                </c:pt>
                <c:pt idx="8344">
                  <c:v>5.4450000000000003</c:v>
                </c:pt>
                <c:pt idx="8345">
                  <c:v>5.45</c:v>
                </c:pt>
                <c:pt idx="8346">
                  <c:v>5.45</c:v>
                </c:pt>
                <c:pt idx="8347">
                  <c:v>5.4550000000000001</c:v>
                </c:pt>
                <c:pt idx="8348">
                  <c:v>5.4550000000000001</c:v>
                </c:pt>
                <c:pt idx="8349">
                  <c:v>5.4350000000000005</c:v>
                </c:pt>
                <c:pt idx="8350">
                  <c:v>5.44</c:v>
                </c:pt>
                <c:pt idx="8351">
                  <c:v>5.45</c:v>
                </c:pt>
                <c:pt idx="8352">
                  <c:v>5.4450000000000003</c:v>
                </c:pt>
                <c:pt idx="8353">
                  <c:v>5.45</c:v>
                </c:pt>
                <c:pt idx="8354">
                  <c:v>5.45</c:v>
                </c:pt>
                <c:pt idx="8355">
                  <c:v>5.4450000000000003</c:v>
                </c:pt>
                <c:pt idx="8356">
                  <c:v>5.44</c:v>
                </c:pt>
                <c:pt idx="8357">
                  <c:v>5.45</c:v>
                </c:pt>
                <c:pt idx="8358">
                  <c:v>5.4350000000000005</c:v>
                </c:pt>
                <c:pt idx="8359">
                  <c:v>5.4450000000000003</c:v>
                </c:pt>
                <c:pt idx="8360">
                  <c:v>5.4649999999999999</c:v>
                </c:pt>
                <c:pt idx="8361">
                  <c:v>5.45</c:v>
                </c:pt>
                <c:pt idx="8362">
                  <c:v>5.45</c:v>
                </c:pt>
                <c:pt idx="8363">
                  <c:v>5.4450000000000003</c:v>
                </c:pt>
                <c:pt idx="8364">
                  <c:v>5.45</c:v>
                </c:pt>
                <c:pt idx="8365">
                  <c:v>5.4450000000000003</c:v>
                </c:pt>
                <c:pt idx="8366">
                  <c:v>5.45</c:v>
                </c:pt>
                <c:pt idx="8367">
                  <c:v>5.4550000000000001</c:v>
                </c:pt>
                <c:pt idx="8368">
                  <c:v>5.45</c:v>
                </c:pt>
                <c:pt idx="8369">
                  <c:v>5.4550000000000001</c:v>
                </c:pt>
                <c:pt idx="8370">
                  <c:v>5.45</c:v>
                </c:pt>
                <c:pt idx="8371">
                  <c:v>5.44</c:v>
                </c:pt>
                <c:pt idx="8372">
                  <c:v>5.45</c:v>
                </c:pt>
                <c:pt idx="8373">
                  <c:v>5.46</c:v>
                </c:pt>
                <c:pt idx="8374">
                  <c:v>5.4550000000000001</c:v>
                </c:pt>
                <c:pt idx="8375">
                  <c:v>5.46</c:v>
                </c:pt>
                <c:pt idx="8376">
                  <c:v>5.46</c:v>
                </c:pt>
                <c:pt idx="8377">
                  <c:v>5.4550000000000001</c:v>
                </c:pt>
                <c:pt idx="8378">
                  <c:v>5.4649999999999999</c:v>
                </c:pt>
                <c:pt idx="8379">
                  <c:v>5.45</c:v>
                </c:pt>
                <c:pt idx="8380">
                  <c:v>5.45</c:v>
                </c:pt>
                <c:pt idx="8381">
                  <c:v>5.4550000000000001</c:v>
                </c:pt>
                <c:pt idx="8382">
                  <c:v>5.45</c:v>
                </c:pt>
                <c:pt idx="8383">
                  <c:v>5.4450000000000003</c:v>
                </c:pt>
                <c:pt idx="8384">
                  <c:v>5.45</c:v>
                </c:pt>
                <c:pt idx="8385">
                  <c:v>5.45</c:v>
                </c:pt>
                <c:pt idx="8386">
                  <c:v>5.46</c:v>
                </c:pt>
                <c:pt idx="8387">
                  <c:v>5.4649999999999999</c:v>
                </c:pt>
                <c:pt idx="8388">
                  <c:v>5.46</c:v>
                </c:pt>
                <c:pt idx="8389">
                  <c:v>5.46</c:v>
                </c:pt>
                <c:pt idx="8390">
                  <c:v>5.46</c:v>
                </c:pt>
                <c:pt idx="8391">
                  <c:v>5.4550000000000001</c:v>
                </c:pt>
                <c:pt idx="8392">
                  <c:v>5.45</c:v>
                </c:pt>
                <c:pt idx="8393">
                  <c:v>5.4550000000000001</c:v>
                </c:pt>
                <c:pt idx="8394">
                  <c:v>5.4550000000000001</c:v>
                </c:pt>
                <c:pt idx="8395">
                  <c:v>5.45</c:v>
                </c:pt>
                <c:pt idx="8396">
                  <c:v>5.4550000000000001</c:v>
                </c:pt>
                <c:pt idx="8397">
                  <c:v>5.4550000000000001</c:v>
                </c:pt>
                <c:pt idx="8398">
                  <c:v>5.46</c:v>
                </c:pt>
                <c:pt idx="8399">
                  <c:v>5.46</c:v>
                </c:pt>
                <c:pt idx="8400">
                  <c:v>5.4649999999999999</c:v>
                </c:pt>
                <c:pt idx="8401">
                  <c:v>5.46</c:v>
                </c:pt>
                <c:pt idx="8402">
                  <c:v>5.4550000000000001</c:v>
                </c:pt>
                <c:pt idx="8403">
                  <c:v>5.46</c:v>
                </c:pt>
                <c:pt idx="8404">
                  <c:v>5.46</c:v>
                </c:pt>
                <c:pt idx="8405">
                  <c:v>5.46</c:v>
                </c:pt>
                <c:pt idx="8406">
                  <c:v>5.4649999999999999</c:v>
                </c:pt>
                <c:pt idx="8407">
                  <c:v>5.4649999999999999</c:v>
                </c:pt>
                <c:pt idx="8408">
                  <c:v>5.47</c:v>
                </c:pt>
                <c:pt idx="8409">
                  <c:v>5.46</c:v>
                </c:pt>
                <c:pt idx="8410">
                  <c:v>5.4550000000000001</c:v>
                </c:pt>
                <c:pt idx="8411">
                  <c:v>5.4649999999999999</c:v>
                </c:pt>
                <c:pt idx="8412">
                  <c:v>5.46</c:v>
                </c:pt>
                <c:pt idx="8413">
                  <c:v>5.47</c:v>
                </c:pt>
                <c:pt idx="8414">
                  <c:v>5.4649999999999999</c:v>
                </c:pt>
                <c:pt idx="8415">
                  <c:v>5.46</c:v>
                </c:pt>
                <c:pt idx="8416">
                  <c:v>5.47</c:v>
                </c:pt>
                <c:pt idx="8417">
                  <c:v>5.4649999999999999</c:v>
                </c:pt>
                <c:pt idx="8418">
                  <c:v>5.4649999999999999</c:v>
                </c:pt>
                <c:pt idx="8419">
                  <c:v>5.4649999999999999</c:v>
                </c:pt>
                <c:pt idx="8420">
                  <c:v>5.46</c:v>
                </c:pt>
                <c:pt idx="8421">
                  <c:v>5.45</c:v>
                </c:pt>
                <c:pt idx="8422">
                  <c:v>5.46</c:v>
                </c:pt>
                <c:pt idx="8423">
                  <c:v>5.4649999999999999</c:v>
                </c:pt>
                <c:pt idx="8424">
                  <c:v>5.47</c:v>
                </c:pt>
                <c:pt idx="8425">
                  <c:v>5.4649999999999999</c:v>
                </c:pt>
                <c:pt idx="8426">
                  <c:v>5.4649999999999999</c:v>
                </c:pt>
                <c:pt idx="8427">
                  <c:v>5.46</c:v>
                </c:pt>
                <c:pt idx="8428">
                  <c:v>5.4749999999999996</c:v>
                </c:pt>
                <c:pt idx="8429">
                  <c:v>5.4749999999999996</c:v>
                </c:pt>
                <c:pt idx="8430">
                  <c:v>5.4550000000000001</c:v>
                </c:pt>
                <c:pt idx="8431">
                  <c:v>5.4749999999999996</c:v>
                </c:pt>
                <c:pt idx="8432">
                  <c:v>5.46</c:v>
                </c:pt>
                <c:pt idx="8433">
                  <c:v>5.47</c:v>
                </c:pt>
                <c:pt idx="8434">
                  <c:v>5.46</c:v>
                </c:pt>
                <c:pt idx="8435">
                  <c:v>5.47</c:v>
                </c:pt>
                <c:pt idx="8436">
                  <c:v>5.46</c:v>
                </c:pt>
                <c:pt idx="8437">
                  <c:v>5.47</c:v>
                </c:pt>
                <c:pt idx="8438">
                  <c:v>5.46</c:v>
                </c:pt>
                <c:pt idx="8439">
                  <c:v>5.47</c:v>
                </c:pt>
                <c:pt idx="8440">
                  <c:v>5.47</c:v>
                </c:pt>
                <c:pt idx="8441">
                  <c:v>5.4799999999999995</c:v>
                </c:pt>
                <c:pt idx="8442">
                  <c:v>5.4749999999999996</c:v>
                </c:pt>
                <c:pt idx="8443">
                  <c:v>5.47</c:v>
                </c:pt>
                <c:pt idx="8444">
                  <c:v>5.4849999999999994</c:v>
                </c:pt>
                <c:pt idx="8445">
                  <c:v>5.4749999999999996</c:v>
                </c:pt>
                <c:pt idx="8446">
                  <c:v>5.4649999999999999</c:v>
                </c:pt>
                <c:pt idx="8447">
                  <c:v>5.4749999999999996</c:v>
                </c:pt>
                <c:pt idx="8448">
                  <c:v>5.47</c:v>
                </c:pt>
                <c:pt idx="8449">
                  <c:v>5.4799999999999995</c:v>
                </c:pt>
                <c:pt idx="8450">
                  <c:v>5.4749999999999996</c:v>
                </c:pt>
                <c:pt idx="8451">
                  <c:v>5.4799999999999995</c:v>
                </c:pt>
                <c:pt idx="8452">
                  <c:v>5.47</c:v>
                </c:pt>
                <c:pt idx="8453">
                  <c:v>5.4749999999999996</c:v>
                </c:pt>
                <c:pt idx="8454">
                  <c:v>5.4649999999999999</c:v>
                </c:pt>
                <c:pt idx="8455">
                  <c:v>5.4649999999999999</c:v>
                </c:pt>
                <c:pt idx="8456">
                  <c:v>5.4649999999999999</c:v>
                </c:pt>
                <c:pt idx="8457">
                  <c:v>5.4749999999999996</c:v>
                </c:pt>
                <c:pt idx="8458">
                  <c:v>5.4799999999999995</c:v>
                </c:pt>
                <c:pt idx="8459">
                  <c:v>5.4799999999999995</c:v>
                </c:pt>
                <c:pt idx="8460">
                  <c:v>5.4849999999999994</c:v>
                </c:pt>
                <c:pt idx="8461">
                  <c:v>5.47</c:v>
                </c:pt>
                <c:pt idx="8462">
                  <c:v>5.4749999999999996</c:v>
                </c:pt>
                <c:pt idx="8463">
                  <c:v>5.4799999999999995</c:v>
                </c:pt>
                <c:pt idx="8464">
                  <c:v>5.4649999999999999</c:v>
                </c:pt>
                <c:pt idx="8465">
                  <c:v>5.4749999999999996</c:v>
                </c:pt>
                <c:pt idx="8466">
                  <c:v>5.4749999999999996</c:v>
                </c:pt>
                <c:pt idx="8467">
                  <c:v>5.47</c:v>
                </c:pt>
                <c:pt idx="8468">
                  <c:v>5.4749999999999996</c:v>
                </c:pt>
                <c:pt idx="8469">
                  <c:v>5.47</c:v>
                </c:pt>
                <c:pt idx="8470">
                  <c:v>5.4749999999999996</c:v>
                </c:pt>
                <c:pt idx="8471">
                  <c:v>5.4849999999999994</c:v>
                </c:pt>
                <c:pt idx="8472">
                  <c:v>5.4749999999999996</c:v>
                </c:pt>
                <c:pt idx="8473">
                  <c:v>5.4899999999999993</c:v>
                </c:pt>
                <c:pt idx="8474">
                  <c:v>5.4799999999999995</c:v>
                </c:pt>
                <c:pt idx="8475">
                  <c:v>5.4749999999999996</c:v>
                </c:pt>
                <c:pt idx="8476">
                  <c:v>5.4799999999999995</c:v>
                </c:pt>
                <c:pt idx="8477">
                  <c:v>5.4849999999999994</c:v>
                </c:pt>
                <c:pt idx="8478">
                  <c:v>5.4799999999999995</c:v>
                </c:pt>
                <c:pt idx="8479">
                  <c:v>5.4799999999999995</c:v>
                </c:pt>
                <c:pt idx="8480">
                  <c:v>5.4799999999999995</c:v>
                </c:pt>
                <c:pt idx="8481">
                  <c:v>5.4799999999999995</c:v>
                </c:pt>
                <c:pt idx="8482">
                  <c:v>5.4849999999999994</c:v>
                </c:pt>
                <c:pt idx="8483">
                  <c:v>5.4799999999999995</c:v>
                </c:pt>
                <c:pt idx="8484">
                  <c:v>5.47</c:v>
                </c:pt>
                <c:pt idx="8485">
                  <c:v>5.4749999999999996</c:v>
                </c:pt>
                <c:pt idx="8486">
                  <c:v>5.4899999999999993</c:v>
                </c:pt>
                <c:pt idx="8487">
                  <c:v>5.4849999999999994</c:v>
                </c:pt>
                <c:pt idx="8488">
                  <c:v>5.4799999999999995</c:v>
                </c:pt>
                <c:pt idx="8489">
                  <c:v>5.4849999999999994</c:v>
                </c:pt>
                <c:pt idx="8490">
                  <c:v>5.4799999999999995</c:v>
                </c:pt>
                <c:pt idx="8491">
                  <c:v>5.4749999999999996</c:v>
                </c:pt>
                <c:pt idx="8492">
                  <c:v>5.4799999999999995</c:v>
                </c:pt>
                <c:pt idx="8493">
                  <c:v>5.4799999999999995</c:v>
                </c:pt>
                <c:pt idx="8494">
                  <c:v>5.4849999999999994</c:v>
                </c:pt>
                <c:pt idx="8495">
                  <c:v>5.4849999999999994</c:v>
                </c:pt>
                <c:pt idx="8496">
                  <c:v>5.4749999999999996</c:v>
                </c:pt>
                <c:pt idx="8497">
                  <c:v>5.4799999999999995</c:v>
                </c:pt>
                <c:pt idx="8498">
                  <c:v>5.4799999999999995</c:v>
                </c:pt>
                <c:pt idx="8499">
                  <c:v>5.4899999999999993</c:v>
                </c:pt>
                <c:pt idx="8500">
                  <c:v>5.4849999999999994</c:v>
                </c:pt>
                <c:pt idx="8501">
                  <c:v>5.4849999999999994</c:v>
                </c:pt>
                <c:pt idx="8502">
                  <c:v>5.4799999999999995</c:v>
                </c:pt>
                <c:pt idx="8503">
                  <c:v>5.4849999999999994</c:v>
                </c:pt>
                <c:pt idx="8504">
                  <c:v>5.4849999999999994</c:v>
                </c:pt>
                <c:pt idx="8505">
                  <c:v>5.4849999999999994</c:v>
                </c:pt>
                <c:pt idx="8506">
                  <c:v>5.4849999999999994</c:v>
                </c:pt>
                <c:pt idx="8507">
                  <c:v>5.4849999999999994</c:v>
                </c:pt>
                <c:pt idx="8508">
                  <c:v>5.4799999999999995</c:v>
                </c:pt>
                <c:pt idx="8509">
                  <c:v>5.4849999999999994</c:v>
                </c:pt>
                <c:pt idx="8510">
                  <c:v>5.47</c:v>
                </c:pt>
                <c:pt idx="8511">
                  <c:v>5.4949999999999992</c:v>
                </c:pt>
                <c:pt idx="8512">
                  <c:v>5.4799999999999995</c:v>
                </c:pt>
                <c:pt idx="8513">
                  <c:v>5.4849999999999994</c:v>
                </c:pt>
                <c:pt idx="8514">
                  <c:v>5.4849999999999994</c:v>
                </c:pt>
                <c:pt idx="8515">
                  <c:v>5.4849999999999994</c:v>
                </c:pt>
                <c:pt idx="8516">
                  <c:v>5.4899999999999993</c:v>
                </c:pt>
                <c:pt idx="8517">
                  <c:v>5.4849999999999994</c:v>
                </c:pt>
                <c:pt idx="8518">
                  <c:v>5.4949999999999992</c:v>
                </c:pt>
                <c:pt idx="8519">
                  <c:v>5.4899999999999993</c:v>
                </c:pt>
                <c:pt idx="8520">
                  <c:v>5.4849999999999994</c:v>
                </c:pt>
                <c:pt idx="8521">
                  <c:v>5.4949999999999992</c:v>
                </c:pt>
                <c:pt idx="8522">
                  <c:v>5.4949999999999992</c:v>
                </c:pt>
                <c:pt idx="8523">
                  <c:v>5.5</c:v>
                </c:pt>
                <c:pt idx="8524">
                  <c:v>5.4849999999999994</c:v>
                </c:pt>
                <c:pt idx="8525">
                  <c:v>5.4949999999999992</c:v>
                </c:pt>
                <c:pt idx="8526">
                  <c:v>5.4949999999999992</c:v>
                </c:pt>
                <c:pt idx="8527">
                  <c:v>5.4849999999999994</c:v>
                </c:pt>
                <c:pt idx="8528">
                  <c:v>5.4899999999999993</c:v>
                </c:pt>
                <c:pt idx="8529">
                  <c:v>5.4899999999999993</c:v>
                </c:pt>
                <c:pt idx="8530">
                  <c:v>5.4849999999999994</c:v>
                </c:pt>
                <c:pt idx="8531">
                  <c:v>5.5049999999999999</c:v>
                </c:pt>
                <c:pt idx="8532">
                  <c:v>5.4849999999999994</c:v>
                </c:pt>
                <c:pt idx="8533">
                  <c:v>5.4949999999999992</c:v>
                </c:pt>
                <c:pt idx="8534">
                  <c:v>5.4899999999999993</c:v>
                </c:pt>
                <c:pt idx="8535">
                  <c:v>5.4899999999999993</c:v>
                </c:pt>
                <c:pt idx="8536">
                  <c:v>5.4949999999999992</c:v>
                </c:pt>
                <c:pt idx="8537">
                  <c:v>5.4899999999999993</c:v>
                </c:pt>
                <c:pt idx="8538">
                  <c:v>5.4799999999999995</c:v>
                </c:pt>
                <c:pt idx="8539">
                  <c:v>5.4949999999999992</c:v>
                </c:pt>
                <c:pt idx="8540">
                  <c:v>5.4899999999999993</c:v>
                </c:pt>
                <c:pt idx="8541">
                  <c:v>5.4899999999999993</c:v>
                </c:pt>
                <c:pt idx="8542">
                  <c:v>5.4999999999999991</c:v>
                </c:pt>
                <c:pt idx="8543">
                  <c:v>5.4949999999999992</c:v>
                </c:pt>
                <c:pt idx="8544">
                  <c:v>5.5</c:v>
                </c:pt>
                <c:pt idx="8545">
                  <c:v>5.4999999999999991</c:v>
                </c:pt>
                <c:pt idx="8546">
                  <c:v>5.4949999999999992</c:v>
                </c:pt>
                <c:pt idx="8547">
                  <c:v>5.4949999999999992</c:v>
                </c:pt>
                <c:pt idx="8548">
                  <c:v>5.4949999999999992</c:v>
                </c:pt>
                <c:pt idx="8549">
                  <c:v>5.4899999999999993</c:v>
                </c:pt>
                <c:pt idx="8550">
                  <c:v>5.4949999999999992</c:v>
                </c:pt>
                <c:pt idx="8551">
                  <c:v>5.4949999999999992</c:v>
                </c:pt>
                <c:pt idx="8552">
                  <c:v>5.4949999999999992</c:v>
                </c:pt>
                <c:pt idx="8553">
                  <c:v>5.4949999999999992</c:v>
                </c:pt>
                <c:pt idx="8554">
                  <c:v>5.4949999999999992</c:v>
                </c:pt>
                <c:pt idx="8555">
                  <c:v>5.4999999999999991</c:v>
                </c:pt>
                <c:pt idx="8556">
                  <c:v>5.4999999999999991</c:v>
                </c:pt>
                <c:pt idx="8557">
                  <c:v>5.4949999999999992</c:v>
                </c:pt>
                <c:pt idx="8558">
                  <c:v>5.4999999999999991</c:v>
                </c:pt>
                <c:pt idx="8559">
                  <c:v>5.5049999999999999</c:v>
                </c:pt>
                <c:pt idx="8560">
                  <c:v>5.4999999999999991</c:v>
                </c:pt>
                <c:pt idx="8561">
                  <c:v>5.5049999999999999</c:v>
                </c:pt>
                <c:pt idx="8562">
                  <c:v>5.4949999999999992</c:v>
                </c:pt>
                <c:pt idx="8563">
                  <c:v>5.4899999999999993</c:v>
                </c:pt>
                <c:pt idx="8564">
                  <c:v>5.4999999999999991</c:v>
                </c:pt>
                <c:pt idx="8565">
                  <c:v>5.4949999999999992</c:v>
                </c:pt>
                <c:pt idx="8566">
                  <c:v>5.5</c:v>
                </c:pt>
                <c:pt idx="8567">
                  <c:v>5.4999999999999991</c:v>
                </c:pt>
                <c:pt idx="8568">
                  <c:v>5.4999999999999991</c:v>
                </c:pt>
                <c:pt idx="8569">
                  <c:v>5.5049999999999999</c:v>
                </c:pt>
                <c:pt idx="8570">
                  <c:v>5.5049999999999999</c:v>
                </c:pt>
                <c:pt idx="8571">
                  <c:v>5.4999999999999991</c:v>
                </c:pt>
                <c:pt idx="8572">
                  <c:v>5.4999999999999991</c:v>
                </c:pt>
                <c:pt idx="8573">
                  <c:v>5.4999999999999991</c:v>
                </c:pt>
                <c:pt idx="8574">
                  <c:v>5.5</c:v>
                </c:pt>
                <c:pt idx="8575">
                  <c:v>5.4949999999999992</c:v>
                </c:pt>
                <c:pt idx="8576">
                  <c:v>5.5</c:v>
                </c:pt>
                <c:pt idx="8577">
                  <c:v>5.5049999999999999</c:v>
                </c:pt>
                <c:pt idx="8578">
                  <c:v>5.5049999999999999</c:v>
                </c:pt>
                <c:pt idx="8579">
                  <c:v>5.5100000000000007</c:v>
                </c:pt>
                <c:pt idx="8580">
                  <c:v>5.5100000000000007</c:v>
                </c:pt>
                <c:pt idx="8581">
                  <c:v>5.4999999999999991</c:v>
                </c:pt>
                <c:pt idx="8582">
                  <c:v>5.5100000000000007</c:v>
                </c:pt>
                <c:pt idx="8583">
                  <c:v>5.5049999999999999</c:v>
                </c:pt>
                <c:pt idx="8584">
                  <c:v>5.4999999999999991</c:v>
                </c:pt>
                <c:pt idx="8585">
                  <c:v>5.4999999999999991</c:v>
                </c:pt>
                <c:pt idx="8586">
                  <c:v>5.4949999999999992</c:v>
                </c:pt>
                <c:pt idx="8587">
                  <c:v>5.5049999999999999</c:v>
                </c:pt>
                <c:pt idx="8588">
                  <c:v>5.5100000000000007</c:v>
                </c:pt>
                <c:pt idx="8589">
                  <c:v>5.5100000000000007</c:v>
                </c:pt>
                <c:pt idx="8590">
                  <c:v>5.5100000000000007</c:v>
                </c:pt>
                <c:pt idx="8591">
                  <c:v>5.5100000000000007</c:v>
                </c:pt>
                <c:pt idx="8592">
                  <c:v>5.5100000000000007</c:v>
                </c:pt>
                <c:pt idx="8593">
                  <c:v>5.51</c:v>
                </c:pt>
                <c:pt idx="8594">
                  <c:v>5.5049999999999999</c:v>
                </c:pt>
                <c:pt idx="8595">
                  <c:v>5.5049999999999999</c:v>
                </c:pt>
                <c:pt idx="8596">
                  <c:v>5.5049999999999999</c:v>
                </c:pt>
                <c:pt idx="8597">
                  <c:v>5.4999999999999991</c:v>
                </c:pt>
                <c:pt idx="8598">
                  <c:v>5.5100000000000007</c:v>
                </c:pt>
                <c:pt idx="8599">
                  <c:v>5.51</c:v>
                </c:pt>
                <c:pt idx="8600">
                  <c:v>5.5049999999999999</c:v>
                </c:pt>
                <c:pt idx="8601">
                  <c:v>5.5049999999999999</c:v>
                </c:pt>
                <c:pt idx="8602">
                  <c:v>5.5100000000000007</c:v>
                </c:pt>
                <c:pt idx="8603">
                  <c:v>5.5100000000000007</c:v>
                </c:pt>
                <c:pt idx="8604">
                  <c:v>5.5150000000000006</c:v>
                </c:pt>
                <c:pt idx="8605">
                  <c:v>5.5150000000000006</c:v>
                </c:pt>
                <c:pt idx="8606">
                  <c:v>5.5049999999999999</c:v>
                </c:pt>
                <c:pt idx="8607">
                  <c:v>5.51</c:v>
                </c:pt>
                <c:pt idx="8608">
                  <c:v>5.5100000000000007</c:v>
                </c:pt>
                <c:pt idx="8609">
                  <c:v>5.5100000000000007</c:v>
                </c:pt>
                <c:pt idx="8610">
                  <c:v>5.5100000000000007</c:v>
                </c:pt>
                <c:pt idx="8611">
                  <c:v>5.5049999999999999</c:v>
                </c:pt>
                <c:pt idx="8612">
                  <c:v>5.5100000000000007</c:v>
                </c:pt>
                <c:pt idx="8613">
                  <c:v>5.5049999999999999</c:v>
                </c:pt>
                <c:pt idx="8614">
                  <c:v>5.5250000000000004</c:v>
                </c:pt>
                <c:pt idx="8615">
                  <c:v>5.5150000000000006</c:v>
                </c:pt>
                <c:pt idx="8616">
                  <c:v>5.5150000000000006</c:v>
                </c:pt>
                <c:pt idx="8617">
                  <c:v>5.51</c:v>
                </c:pt>
                <c:pt idx="8618">
                  <c:v>5.5150000000000006</c:v>
                </c:pt>
                <c:pt idx="8619">
                  <c:v>5.51</c:v>
                </c:pt>
                <c:pt idx="8620">
                  <c:v>5.5049999999999999</c:v>
                </c:pt>
                <c:pt idx="8621">
                  <c:v>5.5150000000000006</c:v>
                </c:pt>
                <c:pt idx="8622">
                  <c:v>5.5049999999999999</c:v>
                </c:pt>
                <c:pt idx="8623">
                  <c:v>5.5100000000000007</c:v>
                </c:pt>
                <c:pt idx="8624">
                  <c:v>5.5100000000000007</c:v>
                </c:pt>
                <c:pt idx="8625">
                  <c:v>5.5100000000000007</c:v>
                </c:pt>
                <c:pt idx="8626">
                  <c:v>5.5250000000000004</c:v>
                </c:pt>
                <c:pt idx="8627">
                  <c:v>5.5200000000000005</c:v>
                </c:pt>
                <c:pt idx="8628">
                  <c:v>5.5100000000000007</c:v>
                </c:pt>
                <c:pt idx="8629">
                  <c:v>5.5100000000000007</c:v>
                </c:pt>
                <c:pt idx="8630">
                  <c:v>5.5150000000000006</c:v>
                </c:pt>
                <c:pt idx="8631">
                  <c:v>5.5150000000000006</c:v>
                </c:pt>
                <c:pt idx="8632">
                  <c:v>5.5250000000000004</c:v>
                </c:pt>
                <c:pt idx="8633">
                  <c:v>5.5200000000000005</c:v>
                </c:pt>
                <c:pt idx="8634">
                  <c:v>5.5100000000000007</c:v>
                </c:pt>
                <c:pt idx="8635">
                  <c:v>5.5150000000000006</c:v>
                </c:pt>
                <c:pt idx="8636">
                  <c:v>5.51</c:v>
                </c:pt>
                <c:pt idx="8637">
                  <c:v>5.5150000000000006</c:v>
                </c:pt>
                <c:pt idx="8638">
                  <c:v>5.5200000000000005</c:v>
                </c:pt>
                <c:pt idx="8639">
                  <c:v>5.5250000000000004</c:v>
                </c:pt>
                <c:pt idx="8640">
                  <c:v>5.5200000000000005</c:v>
                </c:pt>
                <c:pt idx="8641">
                  <c:v>5.5250000000000004</c:v>
                </c:pt>
                <c:pt idx="8642">
                  <c:v>5.53</c:v>
                </c:pt>
                <c:pt idx="8643">
                  <c:v>5.5150000000000006</c:v>
                </c:pt>
                <c:pt idx="8644">
                  <c:v>5.5150000000000006</c:v>
                </c:pt>
                <c:pt idx="8645">
                  <c:v>5.5150000000000006</c:v>
                </c:pt>
                <c:pt idx="8646">
                  <c:v>5.5200000000000005</c:v>
                </c:pt>
                <c:pt idx="8647">
                  <c:v>5.5200000000000005</c:v>
                </c:pt>
                <c:pt idx="8648">
                  <c:v>5.5150000000000006</c:v>
                </c:pt>
                <c:pt idx="8649">
                  <c:v>5.5150000000000006</c:v>
                </c:pt>
                <c:pt idx="8650">
                  <c:v>5.5200000000000005</c:v>
                </c:pt>
                <c:pt idx="8651">
                  <c:v>5.5200000000000005</c:v>
                </c:pt>
                <c:pt idx="8652">
                  <c:v>5.53</c:v>
                </c:pt>
                <c:pt idx="8653">
                  <c:v>5.53</c:v>
                </c:pt>
                <c:pt idx="8654">
                  <c:v>5.5250000000000004</c:v>
                </c:pt>
                <c:pt idx="8655">
                  <c:v>5.5250000000000004</c:v>
                </c:pt>
                <c:pt idx="8656">
                  <c:v>5.5149999999999997</c:v>
                </c:pt>
                <c:pt idx="8657">
                  <c:v>5.5250000000000004</c:v>
                </c:pt>
                <c:pt idx="8658">
                  <c:v>5.5250000000000004</c:v>
                </c:pt>
                <c:pt idx="8659">
                  <c:v>5.5250000000000004</c:v>
                </c:pt>
                <c:pt idx="8660">
                  <c:v>5.5250000000000004</c:v>
                </c:pt>
                <c:pt idx="8661">
                  <c:v>5.53</c:v>
                </c:pt>
                <c:pt idx="8662">
                  <c:v>5.53</c:v>
                </c:pt>
                <c:pt idx="8663">
                  <c:v>5.53</c:v>
                </c:pt>
                <c:pt idx="8664">
                  <c:v>5.5200000000000005</c:v>
                </c:pt>
                <c:pt idx="8665">
                  <c:v>5.5250000000000004</c:v>
                </c:pt>
                <c:pt idx="8666">
                  <c:v>5.5200000000000005</c:v>
                </c:pt>
                <c:pt idx="8667">
                  <c:v>5.5350000000000001</c:v>
                </c:pt>
                <c:pt idx="8668">
                  <c:v>5.5250000000000004</c:v>
                </c:pt>
                <c:pt idx="8669">
                  <c:v>5.5250000000000004</c:v>
                </c:pt>
                <c:pt idx="8670">
                  <c:v>5.5250000000000004</c:v>
                </c:pt>
                <c:pt idx="8671">
                  <c:v>5.53</c:v>
                </c:pt>
                <c:pt idx="8672">
                  <c:v>5.5250000000000004</c:v>
                </c:pt>
                <c:pt idx="8673">
                  <c:v>5.5200000000000005</c:v>
                </c:pt>
                <c:pt idx="8674">
                  <c:v>5.5250000000000004</c:v>
                </c:pt>
                <c:pt idx="8675">
                  <c:v>5.5250000000000004</c:v>
                </c:pt>
                <c:pt idx="8676">
                  <c:v>5.5200000000000005</c:v>
                </c:pt>
                <c:pt idx="8677">
                  <c:v>5.5250000000000004</c:v>
                </c:pt>
                <c:pt idx="8678">
                  <c:v>5.53</c:v>
                </c:pt>
                <c:pt idx="8679">
                  <c:v>5.5250000000000004</c:v>
                </c:pt>
                <c:pt idx="8680">
                  <c:v>5.5200000000000005</c:v>
                </c:pt>
                <c:pt idx="8681">
                  <c:v>5.5250000000000004</c:v>
                </c:pt>
                <c:pt idx="8682">
                  <c:v>5.5250000000000004</c:v>
                </c:pt>
                <c:pt idx="8683">
                  <c:v>5.5250000000000004</c:v>
                </c:pt>
                <c:pt idx="8684">
                  <c:v>5.53</c:v>
                </c:pt>
                <c:pt idx="8685">
                  <c:v>5.53</c:v>
                </c:pt>
                <c:pt idx="8686">
                  <c:v>5.5350000000000001</c:v>
                </c:pt>
                <c:pt idx="8687">
                  <c:v>5.5350000000000001</c:v>
                </c:pt>
                <c:pt idx="8688">
                  <c:v>5.5250000000000004</c:v>
                </c:pt>
                <c:pt idx="8689">
                  <c:v>5.5350000000000001</c:v>
                </c:pt>
                <c:pt idx="8690">
                  <c:v>5.53</c:v>
                </c:pt>
                <c:pt idx="8691">
                  <c:v>5.53</c:v>
                </c:pt>
                <c:pt idx="8692">
                  <c:v>5.5250000000000004</c:v>
                </c:pt>
                <c:pt idx="8693">
                  <c:v>5.53</c:v>
                </c:pt>
                <c:pt idx="8694">
                  <c:v>5.53</c:v>
                </c:pt>
                <c:pt idx="8695">
                  <c:v>5.53</c:v>
                </c:pt>
                <c:pt idx="8696">
                  <c:v>5.54</c:v>
                </c:pt>
                <c:pt idx="8697">
                  <c:v>5.53</c:v>
                </c:pt>
                <c:pt idx="8698">
                  <c:v>5.5350000000000001</c:v>
                </c:pt>
                <c:pt idx="8699">
                  <c:v>5.5350000000000001</c:v>
                </c:pt>
                <c:pt idx="8700">
                  <c:v>5.5350000000000001</c:v>
                </c:pt>
                <c:pt idx="8701">
                  <c:v>5.5350000000000001</c:v>
                </c:pt>
                <c:pt idx="8702">
                  <c:v>5.5350000000000001</c:v>
                </c:pt>
                <c:pt idx="8703">
                  <c:v>5.5350000000000001</c:v>
                </c:pt>
                <c:pt idx="8704">
                  <c:v>5.53</c:v>
                </c:pt>
                <c:pt idx="8705">
                  <c:v>5.53</c:v>
                </c:pt>
                <c:pt idx="8706">
                  <c:v>5.53</c:v>
                </c:pt>
                <c:pt idx="8707">
                  <c:v>5.53</c:v>
                </c:pt>
                <c:pt idx="8708">
                  <c:v>5.5350000000000001</c:v>
                </c:pt>
                <c:pt idx="8709">
                  <c:v>5.54</c:v>
                </c:pt>
                <c:pt idx="8710">
                  <c:v>5.5350000000000001</c:v>
                </c:pt>
                <c:pt idx="8711">
                  <c:v>5.5350000000000001</c:v>
                </c:pt>
                <c:pt idx="8712">
                  <c:v>5.54</c:v>
                </c:pt>
                <c:pt idx="8713">
                  <c:v>5.5350000000000001</c:v>
                </c:pt>
                <c:pt idx="8714">
                  <c:v>5.5250000000000004</c:v>
                </c:pt>
                <c:pt idx="8715">
                  <c:v>5.5350000000000001</c:v>
                </c:pt>
                <c:pt idx="8716">
                  <c:v>5.5350000000000001</c:v>
                </c:pt>
                <c:pt idx="8717">
                  <c:v>5.5350000000000001</c:v>
                </c:pt>
                <c:pt idx="8718">
                  <c:v>5.53</c:v>
                </c:pt>
                <c:pt idx="8719">
                  <c:v>5.53</c:v>
                </c:pt>
                <c:pt idx="8720">
                  <c:v>5.5449999999999999</c:v>
                </c:pt>
                <c:pt idx="8721">
                  <c:v>5.54</c:v>
                </c:pt>
                <c:pt idx="8722">
                  <c:v>5.5350000000000001</c:v>
                </c:pt>
                <c:pt idx="8723">
                  <c:v>5.54</c:v>
                </c:pt>
                <c:pt idx="8724">
                  <c:v>5.54</c:v>
                </c:pt>
                <c:pt idx="8725">
                  <c:v>5.5350000000000001</c:v>
                </c:pt>
                <c:pt idx="8726">
                  <c:v>5.53</c:v>
                </c:pt>
                <c:pt idx="8727">
                  <c:v>5.54</c:v>
                </c:pt>
                <c:pt idx="8728">
                  <c:v>5.53</c:v>
                </c:pt>
                <c:pt idx="8729">
                  <c:v>5.53</c:v>
                </c:pt>
                <c:pt idx="8730">
                  <c:v>5.5350000000000001</c:v>
                </c:pt>
                <c:pt idx="8731">
                  <c:v>5.53</c:v>
                </c:pt>
                <c:pt idx="8732">
                  <c:v>5.54</c:v>
                </c:pt>
                <c:pt idx="8733">
                  <c:v>5.54</c:v>
                </c:pt>
                <c:pt idx="8734">
                  <c:v>5.5449999999999999</c:v>
                </c:pt>
                <c:pt idx="8735">
                  <c:v>5.55</c:v>
                </c:pt>
                <c:pt idx="8736">
                  <c:v>5.5350000000000001</c:v>
                </c:pt>
                <c:pt idx="8737">
                  <c:v>5.5449999999999999</c:v>
                </c:pt>
                <c:pt idx="8738">
                  <c:v>5.5449999999999999</c:v>
                </c:pt>
                <c:pt idx="8739">
                  <c:v>5.54</c:v>
                </c:pt>
                <c:pt idx="8740">
                  <c:v>5.54</c:v>
                </c:pt>
                <c:pt idx="8741">
                  <c:v>5.5449999999999999</c:v>
                </c:pt>
                <c:pt idx="8742">
                  <c:v>5.53</c:v>
                </c:pt>
                <c:pt idx="8743">
                  <c:v>5.55</c:v>
                </c:pt>
                <c:pt idx="8744">
                  <c:v>5.5449999999999999</c:v>
                </c:pt>
                <c:pt idx="8745">
                  <c:v>5.55</c:v>
                </c:pt>
                <c:pt idx="8746">
                  <c:v>5.54</c:v>
                </c:pt>
                <c:pt idx="8747">
                  <c:v>5.5449999999999999</c:v>
                </c:pt>
                <c:pt idx="8748">
                  <c:v>5.53</c:v>
                </c:pt>
                <c:pt idx="8749">
                  <c:v>5.54</c:v>
                </c:pt>
                <c:pt idx="8750">
                  <c:v>5.54</c:v>
                </c:pt>
                <c:pt idx="8751">
                  <c:v>5.54</c:v>
                </c:pt>
                <c:pt idx="8752">
                  <c:v>5.54</c:v>
                </c:pt>
                <c:pt idx="8753">
                  <c:v>5.5350000000000001</c:v>
                </c:pt>
                <c:pt idx="8754">
                  <c:v>5.54</c:v>
                </c:pt>
                <c:pt idx="8755">
                  <c:v>5.54</c:v>
                </c:pt>
                <c:pt idx="8756">
                  <c:v>5.5449999999999999</c:v>
                </c:pt>
                <c:pt idx="8757">
                  <c:v>5.55</c:v>
                </c:pt>
                <c:pt idx="8758">
                  <c:v>5.55</c:v>
                </c:pt>
                <c:pt idx="8759">
                  <c:v>5.53</c:v>
                </c:pt>
                <c:pt idx="8760">
                  <c:v>5.5350000000000001</c:v>
                </c:pt>
                <c:pt idx="8761">
                  <c:v>5.54</c:v>
                </c:pt>
                <c:pt idx="8762">
                  <c:v>5.5449999999999999</c:v>
                </c:pt>
                <c:pt idx="8763">
                  <c:v>5.5449999999999999</c:v>
                </c:pt>
                <c:pt idx="8764">
                  <c:v>5.5449999999999999</c:v>
                </c:pt>
                <c:pt idx="8765">
                  <c:v>5.54</c:v>
                </c:pt>
                <c:pt idx="8766">
                  <c:v>5.54</c:v>
                </c:pt>
                <c:pt idx="8767">
                  <c:v>5.54</c:v>
                </c:pt>
                <c:pt idx="8768">
                  <c:v>5.5449999999999999</c:v>
                </c:pt>
                <c:pt idx="8769">
                  <c:v>5.54</c:v>
                </c:pt>
                <c:pt idx="8770">
                  <c:v>5.5449999999999999</c:v>
                </c:pt>
                <c:pt idx="8771">
                  <c:v>5.55</c:v>
                </c:pt>
                <c:pt idx="8772">
                  <c:v>5.5549999999999997</c:v>
                </c:pt>
                <c:pt idx="8773">
                  <c:v>5.54</c:v>
                </c:pt>
                <c:pt idx="8774">
                  <c:v>5.55</c:v>
                </c:pt>
                <c:pt idx="8775">
                  <c:v>5.5449999999999999</c:v>
                </c:pt>
                <c:pt idx="8776">
                  <c:v>5.55</c:v>
                </c:pt>
                <c:pt idx="8777">
                  <c:v>5.5350000000000001</c:v>
                </c:pt>
                <c:pt idx="8778">
                  <c:v>5.5449999999999999</c:v>
                </c:pt>
                <c:pt idx="8779">
                  <c:v>5.5449999999999999</c:v>
                </c:pt>
                <c:pt idx="8780">
                  <c:v>5.55</c:v>
                </c:pt>
                <c:pt idx="8781">
                  <c:v>5.55</c:v>
                </c:pt>
                <c:pt idx="8782">
                  <c:v>5.5549999999999997</c:v>
                </c:pt>
                <c:pt idx="8783">
                  <c:v>5.54</c:v>
                </c:pt>
                <c:pt idx="8784">
                  <c:v>5.5350000000000001</c:v>
                </c:pt>
                <c:pt idx="8785">
                  <c:v>5.54</c:v>
                </c:pt>
                <c:pt idx="8786">
                  <c:v>5.5449999999999999</c:v>
                </c:pt>
                <c:pt idx="8787">
                  <c:v>5.55</c:v>
                </c:pt>
                <c:pt idx="8788">
                  <c:v>5.5449999999999999</c:v>
                </c:pt>
                <c:pt idx="8789">
                  <c:v>5.54</c:v>
                </c:pt>
                <c:pt idx="8790">
                  <c:v>5.54</c:v>
                </c:pt>
                <c:pt idx="8791">
                  <c:v>5.5449999999999999</c:v>
                </c:pt>
                <c:pt idx="8792">
                  <c:v>5.55</c:v>
                </c:pt>
                <c:pt idx="8793">
                  <c:v>5.5549999999999997</c:v>
                </c:pt>
                <c:pt idx="8794">
                  <c:v>5.56</c:v>
                </c:pt>
                <c:pt idx="8795">
                  <c:v>5.56</c:v>
                </c:pt>
                <c:pt idx="8796">
                  <c:v>5.55</c:v>
                </c:pt>
                <c:pt idx="8797">
                  <c:v>5.56</c:v>
                </c:pt>
                <c:pt idx="8798">
                  <c:v>5.55</c:v>
                </c:pt>
                <c:pt idx="8799">
                  <c:v>5.55</c:v>
                </c:pt>
                <c:pt idx="8800">
                  <c:v>5.55</c:v>
                </c:pt>
                <c:pt idx="8801">
                  <c:v>5.55</c:v>
                </c:pt>
                <c:pt idx="8802">
                  <c:v>5.55</c:v>
                </c:pt>
                <c:pt idx="8803">
                  <c:v>5.5549999999999997</c:v>
                </c:pt>
                <c:pt idx="8804">
                  <c:v>5.5549999999999997</c:v>
                </c:pt>
                <c:pt idx="8805">
                  <c:v>5.56</c:v>
                </c:pt>
                <c:pt idx="8806">
                  <c:v>5.5649999999999995</c:v>
                </c:pt>
                <c:pt idx="8807">
                  <c:v>5.5649999999999995</c:v>
                </c:pt>
                <c:pt idx="8808">
                  <c:v>5.5549999999999997</c:v>
                </c:pt>
                <c:pt idx="8809">
                  <c:v>5.5549999999999997</c:v>
                </c:pt>
                <c:pt idx="8810">
                  <c:v>5.55</c:v>
                </c:pt>
                <c:pt idx="8811">
                  <c:v>5.5549999999999997</c:v>
                </c:pt>
                <c:pt idx="8812">
                  <c:v>5.5549999999999997</c:v>
                </c:pt>
                <c:pt idx="8813">
                  <c:v>5.56</c:v>
                </c:pt>
                <c:pt idx="8814">
                  <c:v>5.5549999999999997</c:v>
                </c:pt>
                <c:pt idx="8815">
                  <c:v>5.55</c:v>
                </c:pt>
                <c:pt idx="8816">
                  <c:v>5.5549999999999997</c:v>
                </c:pt>
                <c:pt idx="8817">
                  <c:v>5.56</c:v>
                </c:pt>
                <c:pt idx="8818">
                  <c:v>5.56</c:v>
                </c:pt>
                <c:pt idx="8819">
                  <c:v>5.5549999999999997</c:v>
                </c:pt>
                <c:pt idx="8820">
                  <c:v>5.56</c:v>
                </c:pt>
                <c:pt idx="8821">
                  <c:v>5.5549999999999997</c:v>
                </c:pt>
                <c:pt idx="8822">
                  <c:v>5.55</c:v>
                </c:pt>
                <c:pt idx="8823">
                  <c:v>5.56</c:v>
                </c:pt>
                <c:pt idx="8824">
                  <c:v>5.56</c:v>
                </c:pt>
                <c:pt idx="8825">
                  <c:v>5.5649999999999995</c:v>
                </c:pt>
                <c:pt idx="8826">
                  <c:v>5.5549999999999997</c:v>
                </c:pt>
                <c:pt idx="8827">
                  <c:v>5.5549999999999997</c:v>
                </c:pt>
                <c:pt idx="8828">
                  <c:v>5.56</c:v>
                </c:pt>
                <c:pt idx="8829">
                  <c:v>5.56</c:v>
                </c:pt>
                <c:pt idx="8830">
                  <c:v>5.56</c:v>
                </c:pt>
                <c:pt idx="8831">
                  <c:v>5.56</c:v>
                </c:pt>
                <c:pt idx="8832">
                  <c:v>5.5699999999999994</c:v>
                </c:pt>
                <c:pt idx="8833">
                  <c:v>5.5649999999999995</c:v>
                </c:pt>
                <c:pt idx="8834">
                  <c:v>5.5649999999999995</c:v>
                </c:pt>
                <c:pt idx="8835">
                  <c:v>5.5649999999999995</c:v>
                </c:pt>
                <c:pt idx="8836">
                  <c:v>5.5649999999999995</c:v>
                </c:pt>
                <c:pt idx="8837">
                  <c:v>5.56</c:v>
                </c:pt>
                <c:pt idx="8838">
                  <c:v>5.5649999999999995</c:v>
                </c:pt>
                <c:pt idx="8839">
                  <c:v>5.5749999999999993</c:v>
                </c:pt>
                <c:pt idx="8840">
                  <c:v>5.5699999999999994</c:v>
                </c:pt>
                <c:pt idx="8841">
                  <c:v>5.5649999999999995</c:v>
                </c:pt>
                <c:pt idx="8842">
                  <c:v>5.56</c:v>
                </c:pt>
                <c:pt idx="8843">
                  <c:v>5.5699999999999994</c:v>
                </c:pt>
                <c:pt idx="8844">
                  <c:v>5.5699999999999994</c:v>
                </c:pt>
                <c:pt idx="8845">
                  <c:v>5.5699999999999994</c:v>
                </c:pt>
                <c:pt idx="8846">
                  <c:v>5.5649999999999995</c:v>
                </c:pt>
                <c:pt idx="8847">
                  <c:v>5.5699999999999994</c:v>
                </c:pt>
                <c:pt idx="8848">
                  <c:v>5.5649999999999995</c:v>
                </c:pt>
                <c:pt idx="8849">
                  <c:v>5.5749999999999993</c:v>
                </c:pt>
                <c:pt idx="8850">
                  <c:v>5.5749999999999993</c:v>
                </c:pt>
                <c:pt idx="8851">
                  <c:v>5.5699999999999994</c:v>
                </c:pt>
                <c:pt idx="8852">
                  <c:v>5.5749999999999993</c:v>
                </c:pt>
                <c:pt idx="8853">
                  <c:v>5.5699999999999994</c:v>
                </c:pt>
                <c:pt idx="8854">
                  <c:v>5.5699999999999994</c:v>
                </c:pt>
                <c:pt idx="8855">
                  <c:v>5.5649999999999995</c:v>
                </c:pt>
                <c:pt idx="8856">
                  <c:v>5.5749999999999993</c:v>
                </c:pt>
                <c:pt idx="8857">
                  <c:v>5.5699999999999994</c:v>
                </c:pt>
                <c:pt idx="8858">
                  <c:v>5.5749999999999993</c:v>
                </c:pt>
                <c:pt idx="8859">
                  <c:v>5.5749999999999993</c:v>
                </c:pt>
                <c:pt idx="8860">
                  <c:v>5.5750000000000002</c:v>
                </c:pt>
                <c:pt idx="8861">
                  <c:v>5.5699999999999994</c:v>
                </c:pt>
                <c:pt idx="8862">
                  <c:v>5.5749999999999993</c:v>
                </c:pt>
                <c:pt idx="8863">
                  <c:v>5.5649999999999995</c:v>
                </c:pt>
                <c:pt idx="8864">
                  <c:v>5.5649999999999995</c:v>
                </c:pt>
                <c:pt idx="8865">
                  <c:v>5.5750000000000002</c:v>
                </c:pt>
                <c:pt idx="8866">
                  <c:v>5.5699999999999994</c:v>
                </c:pt>
                <c:pt idx="8867">
                  <c:v>5.585</c:v>
                </c:pt>
                <c:pt idx="8868">
                  <c:v>5.5749999999999993</c:v>
                </c:pt>
                <c:pt idx="8869">
                  <c:v>5.58</c:v>
                </c:pt>
                <c:pt idx="8870">
                  <c:v>5.5649999999999995</c:v>
                </c:pt>
                <c:pt idx="8871">
                  <c:v>5.5749999999999993</c:v>
                </c:pt>
                <c:pt idx="8872">
                  <c:v>5.5699999999999994</c:v>
                </c:pt>
                <c:pt idx="8873">
                  <c:v>5.5699999999999994</c:v>
                </c:pt>
                <c:pt idx="8874">
                  <c:v>5.5699999999999994</c:v>
                </c:pt>
                <c:pt idx="8875">
                  <c:v>5.5649999999999995</c:v>
                </c:pt>
                <c:pt idx="8876">
                  <c:v>5.5699999999999994</c:v>
                </c:pt>
                <c:pt idx="8877">
                  <c:v>5.585</c:v>
                </c:pt>
                <c:pt idx="8878">
                  <c:v>5.5799999999999992</c:v>
                </c:pt>
                <c:pt idx="8879">
                  <c:v>5.5749999999999993</c:v>
                </c:pt>
                <c:pt idx="8880">
                  <c:v>5.5799999999999992</c:v>
                </c:pt>
                <c:pt idx="8881">
                  <c:v>5.5699999999999994</c:v>
                </c:pt>
                <c:pt idx="8882">
                  <c:v>5.5699999999999994</c:v>
                </c:pt>
                <c:pt idx="8883">
                  <c:v>5.5699999999999994</c:v>
                </c:pt>
                <c:pt idx="8884">
                  <c:v>5.5649999999999995</c:v>
                </c:pt>
                <c:pt idx="8885">
                  <c:v>5.5649999999999995</c:v>
                </c:pt>
                <c:pt idx="8886">
                  <c:v>5.5699999999999994</c:v>
                </c:pt>
                <c:pt idx="8887">
                  <c:v>5.585</c:v>
                </c:pt>
                <c:pt idx="8888">
                  <c:v>5.5749999999999993</c:v>
                </c:pt>
                <c:pt idx="8889">
                  <c:v>5.5749999999999993</c:v>
                </c:pt>
                <c:pt idx="8890">
                  <c:v>5.5799999999999992</c:v>
                </c:pt>
                <c:pt idx="8891">
                  <c:v>5.5799999999999992</c:v>
                </c:pt>
                <c:pt idx="8892">
                  <c:v>5.5749999999999993</c:v>
                </c:pt>
                <c:pt idx="8893">
                  <c:v>5.58</c:v>
                </c:pt>
                <c:pt idx="8894">
                  <c:v>5.585</c:v>
                </c:pt>
                <c:pt idx="8895">
                  <c:v>5.5799999999999992</c:v>
                </c:pt>
                <c:pt idx="8896">
                  <c:v>5.5699999999999994</c:v>
                </c:pt>
                <c:pt idx="8897">
                  <c:v>5.585</c:v>
                </c:pt>
                <c:pt idx="8898">
                  <c:v>5.58</c:v>
                </c:pt>
                <c:pt idx="8899">
                  <c:v>5.5799999999999992</c:v>
                </c:pt>
                <c:pt idx="8900">
                  <c:v>5.585</c:v>
                </c:pt>
                <c:pt idx="8901">
                  <c:v>5.5749999999999993</c:v>
                </c:pt>
                <c:pt idx="8902">
                  <c:v>5.585</c:v>
                </c:pt>
                <c:pt idx="8903">
                  <c:v>5.5799999999999992</c:v>
                </c:pt>
                <c:pt idx="8904">
                  <c:v>5.59</c:v>
                </c:pt>
                <c:pt idx="8905">
                  <c:v>5.585</c:v>
                </c:pt>
                <c:pt idx="8906">
                  <c:v>5.585</c:v>
                </c:pt>
                <c:pt idx="8907">
                  <c:v>5.5799999999999992</c:v>
                </c:pt>
                <c:pt idx="8908">
                  <c:v>5.5849999999999991</c:v>
                </c:pt>
                <c:pt idx="8909">
                  <c:v>5.585</c:v>
                </c:pt>
                <c:pt idx="8910">
                  <c:v>5.585</c:v>
                </c:pt>
                <c:pt idx="8911">
                  <c:v>5.5749999999999993</c:v>
                </c:pt>
                <c:pt idx="8912">
                  <c:v>5.5799999999999992</c:v>
                </c:pt>
                <c:pt idx="8913">
                  <c:v>5.59</c:v>
                </c:pt>
                <c:pt idx="8914">
                  <c:v>5.5949999999999998</c:v>
                </c:pt>
                <c:pt idx="8915">
                  <c:v>5.59</c:v>
                </c:pt>
                <c:pt idx="8916">
                  <c:v>5.5799999999999992</c:v>
                </c:pt>
                <c:pt idx="8917">
                  <c:v>5.59</c:v>
                </c:pt>
                <c:pt idx="8918">
                  <c:v>5.5749999999999993</c:v>
                </c:pt>
                <c:pt idx="8919">
                  <c:v>5.5799999999999992</c:v>
                </c:pt>
                <c:pt idx="8920">
                  <c:v>5.5799999999999992</c:v>
                </c:pt>
                <c:pt idx="8921">
                  <c:v>5.5749999999999993</c:v>
                </c:pt>
                <c:pt idx="8922">
                  <c:v>5.5749999999999993</c:v>
                </c:pt>
                <c:pt idx="8923">
                  <c:v>5.5849999999999991</c:v>
                </c:pt>
                <c:pt idx="8924">
                  <c:v>5.585</c:v>
                </c:pt>
                <c:pt idx="8925">
                  <c:v>5.5949999999999998</c:v>
                </c:pt>
                <c:pt idx="8926">
                  <c:v>5.5949999999999998</c:v>
                </c:pt>
                <c:pt idx="8927">
                  <c:v>5.585</c:v>
                </c:pt>
                <c:pt idx="8928">
                  <c:v>5.5799999999999992</c:v>
                </c:pt>
                <c:pt idx="8929">
                  <c:v>5.59</c:v>
                </c:pt>
                <c:pt idx="8930">
                  <c:v>5.5949999999999998</c:v>
                </c:pt>
                <c:pt idx="8931">
                  <c:v>5.59</c:v>
                </c:pt>
                <c:pt idx="8932">
                  <c:v>5.59</c:v>
                </c:pt>
                <c:pt idx="8933">
                  <c:v>5.5799999999999992</c:v>
                </c:pt>
                <c:pt idx="8934">
                  <c:v>5.585</c:v>
                </c:pt>
                <c:pt idx="8935">
                  <c:v>5.6000000000000005</c:v>
                </c:pt>
                <c:pt idx="8936">
                  <c:v>5.585</c:v>
                </c:pt>
                <c:pt idx="8937">
                  <c:v>5.5949999999999998</c:v>
                </c:pt>
                <c:pt idx="8938">
                  <c:v>5.5849999999999991</c:v>
                </c:pt>
                <c:pt idx="8939">
                  <c:v>5.585</c:v>
                </c:pt>
                <c:pt idx="8940">
                  <c:v>5.5949999999999998</c:v>
                </c:pt>
                <c:pt idx="8941">
                  <c:v>5.5949999999999998</c:v>
                </c:pt>
                <c:pt idx="8942">
                  <c:v>5.5949999999999998</c:v>
                </c:pt>
                <c:pt idx="8943">
                  <c:v>5.5849999999999991</c:v>
                </c:pt>
                <c:pt idx="8944">
                  <c:v>5.585</c:v>
                </c:pt>
                <c:pt idx="8945">
                  <c:v>5.5949999999999998</c:v>
                </c:pt>
                <c:pt idx="8946">
                  <c:v>5.5949999999999998</c:v>
                </c:pt>
                <c:pt idx="8947">
                  <c:v>5.59</c:v>
                </c:pt>
                <c:pt idx="8948">
                  <c:v>5.5799999999999992</c:v>
                </c:pt>
                <c:pt idx="8949">
                  <c:v>5.5949999999999998</c:v>
                </c:pt>
                <c:pt idx="8950">
                  <c:v>5.6000000000000005</c:v>
                </c:pt>
                <c:pt idx="8951">
                  <c:v>5.5949999999999998</c:v>
                </c:pt>
                <c:pt idx="8952">
                  <c:v>5.6</c:v>
                </c:pt>
                <c:pt idx="8953">
                  <c:v>5.59</c:v>
                </c:pt>
                <c:pt idx="8954">
                  <c:v>5.6</c:v>
                </c:pt>
                <c:pt idx="8955">
                  <c:v>5.6000000000000005</c:v>
                </c:pt>
                <c:pt idx="8956">
                  <c:v>5.585</c:v>
                </c:pt>
                <c:pt idx="8957">
                  <c:v>5.5949999999999998</c:v>
                </c:pt>
                <c:pt idx="8958">
                  <c:v>5.5949999999999998</c:v>
                </c:pt>
                <c:pt idx="8959">
                  <c:v>5.5949999999999998</c:v>
                </c:pt>
                <c:pt idx="8960">
                  <c:v>5.6</c:v>
                </c:pt>
                <c:pt idx="8961">
                  <c:v>5.6000000000000005</c:v>
                </c:pt>
                <c:pt idx="8962">
                  <c:v>5.6</c:v>
                </c:pt>
                <c:pt idx="8963">
                  <c:v>5.6049999999999995</c:v>
                </c:pt>
                <c:pt idx="8964">
                  <c:v>5.5949999999999998</c:v>
                </c:pt>
                <c:pt idx="8965">
                  <c:v>5.5949999999999998</c:v>
                </c:pt>
                <c:pt idx="8966">
                  <c:v>5.5950000000000006</c:v>
                </c:pt>
                <c:pt idx="8967">
                  <c:v>5.59</c:v>
                </c:pt>
                <c:pt idx="8968">
                  <c:v>5.585</c:v>
                </c:pt>
                <c:pt idx="8969">
                  <c:v>5.6000000000000005</c:v>
                </c:pt>
                <c:pt idx="8970">
                  <c:v>5.59</c:v>
                </c:pt>
                <c:pt idx="8971">
                  <c:v>5.5849999999999991</c:v>
                </c:pt>
                <c:pt idx="8972">
                  <c:v>5.6</c:v>
                </c:pt>
                <c:pt idx="8973">
                  <c:v>5.6</c:v>
                </c:pt>
                <c:pt idx="8974">
                  <c:v>5.59</c:v>
                </c:pt>
                <c:pt idx="8975">
                  <c:v>5.6000000000000005</c:v>
                </c:pt>
                <c:pt idx="8976">
                  <c:v>5.5950000000000006</c:v>
                </c:pt>
                <c:pt idx="8977">
                  <c:v>5.6</c:v>
                </c:pt>
                <c:pt idx="8978">
                  <c:v>5.5949999999999998</c:v>
                </c:pt>
                <c:pt idx="8979">
                  <c:v>5.6</c:v>
                </c:pt>
                <c:pt idx="8980">
                  <c:v>5.6050000000000004</c:v>
                </c:pt>
                <c:pt idx="8981">
                  <c:v>5.6</c:v>
                </c:pt>
                <c:pt idx="8982">
                  <c:v>5.6000000000000005</c:v>
                </c:pt>
                <c:pt idx="8983">
                  <c:v>5.6</c:v>
                </c:pt>
                <c:pt idx="8984">
                  <c:v>5.6000000000000005</c:v>
                </c:pt>
                <c:pt idx="8985">
                  <c:v>5.6000000000000005</c:v>
                </c:pt>
                <c:pt idx="8986">
                  <c:v>5.6050000000000004</c:v>
                </c:pt>
                <c:pt idx="8987">
                  <c:v>5.6050000000000004</c:v>
                </c:pt>
                <c:pt idx="8988">
                  <c:v>5.6049999999999995</c:v>
                </c:pt>
                <c:pt idx="8989">
                  <c:v>5.5949999999999998</c:v>
                </c:pt>
                <c:pt idx="8990">
                  <c:v>5.59</c:v>
                </c:pt>
                <c:pt idx="8991">
                  <c:v>5.6000000000000005</c:v>
                </c:pt>
                <c:pt idx="8992">
                  <c:v>5.6050000000000004</c:v>
                </c:pt>
                <c:pt idx="8993">
                  <c:v>5.6000000000000005</c:v>
                </c:pt>
                <c:pt idx="8994">
                  <c:v>5.6000000000000005</c:v>
                </c:pt>
                <c:pt idx="8995">
                  <c:v>5.6049999999999995</c:v>
                </c:pt>
                <c:pt idx="8996">
                  <c:v>5.6050000000000004</c:v>
                </c:pt>
                <c:pt idx="8997">
                  <c:v>5.6050000000000004</c:v>
                </c:pt>
                <c:pt idx="8998">
                  <c:v>5.6050000000000004</c:v>
                </c:pt>
                <c:pt idx="8999">
                  <c:v>5.5949999999999998</c:v>
                </c:pt>
                <c:pt idx="9000">
                  <c:v>5.6150000000000002</c:v>
                </c:pt>
                <c:pt idx="9001">
                  <c:v>5.6050000000000004</c:v>
                </c:pt>
                <c:pt idx="9002">
                  <c:v>5.6150000000000002</c:v>
                </c:pt>
                <c:pt idx="9003">
                  <c:v>5.6150000000000002</c:v>
                </c:pt>
                <c:pt idx="9004">
                  <c:v>5.5949999999999998</c:v>
                </c:pt>
                <c:pt idx="9005">
                  <c:v>5.6000000000000005</c:v>
                </c:pt>
                <c:pt idx="9006">
                  <c:v>5.6000000000000005</c:v>
                </c:pt>
                <c:pt idx="9007">
                  <c:v>5.6050000000000004</c:v>
                </c:pt>
                <c:pt idx="9008">
                  <c:v>5.61</c:v>
                </c:pt>
                <c:pt idx="9009">
                  <c:v>5.6050000000000004</c:v>
                </c:pt>
                <c:pt idx="9010">
                  <c:v>5.6050000000000004</c:v>
                </c:pt>
                <c:pt idx="9011">
                  <c:v>5.61</c:v>
                </c:pt>
                <c:pt idx="9012">
                  <c:v>5.6050000000000004</c:v>
                </c:pt>
                <c:pt idx="9013">
                  <c:v>5.6000000000000005</c:v>
                </c:pt>
                <c:pt idx="9014">
                  <c:v>5.6150000000000002</c:v>
                </c:pt>
                <c:pt idx="9015">
                  <c:v>5.6150000000000002</c:v>
                </c:pt>
                <c:pt idx="9016">
                  <c:v>5.5950000000000006</c:v>
                </c:pt>
                <c:pt idx="9017">
                  <c:v>5.61</c:v>
                </c:pt>
                <c:pt idx="9018">
                  <c:v>5.6050000000000004</c:v>
                </c:pt>
                <c:pt idx="9019">
                  <c:v>5.6050000000000004</c:v>
                </c:pt>
                <c:pt idx="9020">
                  <c:v>5.5950000000000006</c:v>
                </c:pt>
                <c:pt idx="9021">
                  <c:v>5.6050000000000004</c:v>
                </c:pt>
                <c:pt idx="9022">
                  <c:v>5.6050000000000004</c:v>
                </c:pt>
                <c:pt idx="9023">
                  <c:v>5.6050000000000004</c:v>
                </c:pt>
                <c:pt idx="9024">
                  <c:v>5.6050000000000004</c:v>
                </c:pt>
                <c:pt idx="9025">
                  <c:v>5.6150000000000002</c:v>
                </c:pt>
                <c:pt idx="9026">
                  <c:v>5.61</c:v>
                </c:pt>
                <c:pt idx="9027">
                  <c:v>5.61</c:v>
                </c:pt>
                <c:pt idx="9028">
                  <c:v>5.62</c:v>
                </c:pt>
                <c:pt idx="9029">
                  <c:v>5.6050000000000004</c:v>
                </c:pt>
                <c:pt idx="9030">
                  <c:v>5.6150000000000002</c:v>
                </c:pt>
                <c:pt idx="9031">
                  <c:v>5.6050000000000004</c:v>
                </c:pt>
                <c:pt idx="9032">
                  <c:v>5.61</c:v>
                </c:pt>
                <c:pt idx="9033">
                  <c:v>5.6150000000000002</c:v>
                </c:pt>
                <c:pt idx="9034">
                  <c:v>5.6150000000000002</c:v>
                </c:pt>
                <c:pt idx="9035">
                  <c:v>5.6150000000000002</c:v>
                </c:pt>
                <c:pt idx="9036">
                  <c:v>5.6150000000000002</c:v>
                </c:pt>
                <c:pt idx="9037">
                  <c:v>5.6050000000000004</c:v>
                </c:pt>
                <c:pt idx="9038">
                  <c:v>5.6050000000000004</c:v>
                </c:pt>
                <c:pt idx="9039">
                  <c:v>5.61</c:v>
                </c:pt>
                <c:pt idx="9040">
                  <c:v>5.6000000000000005</c:v>
                </c:pt>
                <c:pt idx="9041">
                  <c:v>5.6050000000000004</c:v>
                </c:pt>
                <c:pt idx="9042">
                  <c:v>5.61</c:v>
                </c:pt>
                <c:pt idx="9043">
                  <c:v>5.61</c:v>
                </c:pt>
                <c:pt idx="9044">
                  <c:v>5.61</c:v>
                </c:pt>
                <c:pt idx="9045">
                  <c:v>5.6000000000000005</c:v>
                </c:pt>
                <c:pt idx="9046">
                  <c:v>5.6150000000000002</c:v>
                </c:pt>
                <c:pt idx="9047">
                  <c:v>5.61</c:v>
                </c:pt>
                <c:pt idx="9048">
                  <c:v>5.61</c:v>
                </c:pt>
                <c:pt idx="9049">
                  <c:v>5.61</c:v>
                </c:pt>
                <c:pt idx="9050">
                  <c:v>5.6150000000000002</c:v>
                </c:pt>
                <c:pt idx="9051">
                  <c:v>5.6050000000000004</c:v>
                </c:pt>
                <c:pt idx="9052">
                  <c:v>5.6050000000000004</c:v>
                </c:pt>
                <c:pt idx="9053">
                  <c:v>5.61</c:v>
                </c:pt>
                <c:pt idx="9054">
                  <c:v>5.61</c:v>
                </c:pt>
                <c:pt idx="9055">
                  <c:v>5.6000000000000005</c:v>
                </c:pt>
                <c:pt idx="9056">
                  <c:v>5.6150000000000002</c:v>
                </c:pt>
                <c:pt idx="9057">
                  <c:v>5.6150000000000002</c:v>
                </c:pt>
                <c:pt idx="9058">
                  <c:v>5.6150000000000002</c:v>
                </c:pt>
                <c:pt idx="9059">
                  <c:v>5.6150000000000002</c:v>
                </c:pt>
                <c:pt idx="9060">
                  <c:v>5.61</c:v>
                </c:pt>
                <c:pt idx="9061">
                  <c:v>5.6150000000000002</c:v>
                </c:pt>
                <c:pt idx="9062">
                  <c:v>5.62</c:v>
                </c:pt>
                <c:pt idx="9063">
                  <c:v>5.61</c:v>
                </c:pt>
                <c:pt idx="9064">
                  <c:v>5.6150000000000002</c:v>
                </c:pt>
                <c:pt idx="9065">
                  <c:v>5.6150000000000002</c:v>
                </c:pt>
                <c:pt idx="9066">
                  <c:v>5.61</c:v>
                </c:pt>
                <c:pt idx="9067">
                  <c:v>5.61</c:v>
                </c:pt>
                <c:pt idx="9068">
                  <c:v>5.62</c:v>
                </c:pt>
                <c:pt idx="9069">
                  <c:v>5.62</c:v>
                </c:pt>
                <c:pt idx="9070">
                  <c:v>5.6150000000000002</c:v>
                </c:pt>
                <c:pt idx="9071">
                  <c:v>5.62</c:v>
                </c:pt>
                <c:pt idx="9072">
                  <c:v>5.62</c:v>
                </c:pt>
                <c:pt idx="9073">
                  <c:v>5.62</c:v>
                </c:pt>
                <c:pt idx="9074">
                  <c:v>5.62</c:v>
                </c:pt>
                <c:pt idx="9075">
                  <c:v>5.62</c:v>
                </c:pt>
                <c:pt idx="9076">
                  <c:v>5.6150000000000002</c:v>
                </c:pt>
                <c:pt idx="9077">
                  <c:v>5.6150000000000002</c:v>
                </c:pt>
                <c:pt idx="9078">
                  <c:v>5.6150000000000002</c:v>
                </c:pt>
                <c:pt idx="9079">
                  <c:v>5.62</c:v>
                </c:pt>
                <c:pt idx="9080">
                  <c:v>5.6150000000000002</c:v>
                </c:pt>
                <c:pt idx="9081">
                  <c:v>5.625</c:v>
                </c:pt>
                <c:pt idx="9082">
                  <c:v>5.62</c:v>
                </c:pt>
                <c:pt idx="9083">
                  <c:v>5.63</c:v>
                </c:pt>
                <c:pt idx="9084">
                  <c:v>5.6150000000000002</c:v>
                </c:pt>
                <c:pt idx="9085">
                  <c:v>5.6349999999999998</c:v>
                </c:pt>
                <c:pt idx="9086">
                  <c:v>5.625</c:v>
                </c:pt>
                <c:pt idx="9087">
                  <c:v>5.6150000000000002</c:v>
                </c:pt>
                <c:pt idx="9088">
                  <c:v>5.62</c:v>
                </c:pt>
                <c:pt idx="9089">
                  <c:v>5.62</c:v>
                </c:pt>
                <c:pt idx="9090">
                  <c:v>5.63</c:v>
                </c:pt>
                <c:pt idx="9091">
                  <c:v>5.62</c:v>
                </c:pt>
                <c:pt idx="9092">
                  <c:v>5.625</c:v>
                </c:pt>
                <c:pt idx="9093">
                  <c:v>5.6150000000000002</c:v>
                </c:pt>
                <c:pt idx="9094">
                  <c:v>5.62</c:v>
                </c:pt>
                <c:pt idx="9095">
                  <c:v>5.63</c:v>
                </c:pt>
                <c:pt idx="9096">
                  <c:v>5.625</c:v>
                </c:pt>
                <c:pt idx="9097">
                  <c:v>5.62</c:v>
                </c:pt>
                <c:pt idx="9098">
                  <c:v>5.62</c:v>
                </c:pt>
                <c:pt idx="9099">
                  <c:v>5.63</c:v>
                </c:pt>
                <c:pt idx="9100">
                  <c:v>5.6150000000000002</c:v>
                </c:pt>
                <c:pt idx="9101">
                  <c:v>5.6150000000000002</c:v>
                </c:pt>
                <c:pt idx="9102">
                  <c:v>5.625</c:v>
                </c:pt>
                <c:pt idx="9103">
                  <c:v>5.61</c:v>
                </c:pt>
                <c:pt idx="9104">
                  <c:v>5.63</c:v>
                </c:pt>
                <c:pt idx="9105">
                  <c:v>5.63</c:v>
                </c:pt>
                <c:pt idx="9106">
                  <c:v>5.62</c:v>
                </c:pt>
                <c:pt idx="9107">
                  <c:v>5.625</c:v>
                </c:pt>
                <c:pt idx="9108">
                  <c:v>5.625</c:v>
                </c:pt>
                <c:pt idx="9109">
                  <c:v>5.63</c:v>
                </c:pt>
                <c:pt idx="9110">
                  <c:v>5.625</c:v>
                </c:pt>
                <c:pt idx="9111">
                  <c:v>5.63</c:v>
                </c:pt>
                <c:pt idx="9112">
                  <c:v>5.6349999999999998</c:v>
                </c:pt>
                <c:pt idx="9113">
                  <c:v>5.625</c:v>
                </c:pt>
                <c:pt idx="9114">
                  <c:v>5.625</c:v>
                </c:pt>
                <c:pt idx="9115">
                  <c:v>5.6349999999999998</c:v>
                </c:pt>
                <c:pt idx="9116">
                  <c:v>5.625</c:v>
                </c:pt>
                <c:pt idx="9117">
                  <c:v>5.625</c:v>
                </c:pt>
                <c:pt idx="9118">
                  <c:v>5.63</c:v>
                </c:pt>
                <c:pt idx="9119">
                  <c:v>5.63</c:v>
                </c:pt>
                <c:pt idx="9120">
                  <c:v>5.625</c:v>
                </c:pt>
                <c:pt idx="9121">
                  <c:v>5.6349999999999998</c:v>
                </c:pt>
                <c:pt idx="9122">
                  <c:v>5.625</c:v>
                </c:pt>
                <c:pt idx="9123">
                  <c:v>5.625</c:v>
                </c:pt>
                <c:pt idx="9124">
                  <c:v>5.63</c:v>
                </c:pt>
                <c:pt idx="9125">
                  <c:v>5.625</c:v>
                </c:pt>
                <c:pt idx="9126">
                  <c:v>5.625</c:v>
                </c:pt>
                <c:pt idx="9127">
                  <c:v>5.63</c:v>
                </c:pt>
                <c:pt idx="9128">
                  <c:v>5.6349999999999998</c:v>
                </c:pt>
                <c:pt idx="9129">
                  <c:v>5.6349999999999998</c:v>
                </c:pt>
                <c:pt idx="9130">
                  <c:v>5.6349999999999998</c:v>
                </c:pt>
                <c:pt idx="9131">
                  <c:v>5.64</c:v>
                </c:pt>
                <c:pt idx="9132">
                  <c:v>5.6349999999999998</c:v>
                </c:pt>
                <c:pt idx="9133">
                  <c:v>5.64</c:v>
                </c:pt>
                <c:pt idx="9134">
                  <c:v>5.63</c:v>
                </c:pt>
                <c:pt idx="9135">
                  <c:v>5.63</c:v>
                </c:pt>
                <c:pt idx="9136">
                  <c:v>5.625</c:v>
                </c:pt>
                <c:pt idx="9137">
                  <c:v>5.625</c:v>
                </c:pt>
                <c:pt idx="9138">
                  <c:v>5.62</c:v>
                </c:pt>
                <c:pt idx="9139">
                  <c:v>5.6349999999999998</c:v>
                </c:pt>
                <c:pt idx="9140">
                  <c:v>5.63</c:v>
                </c:pt>
                <c:pt idx="9141">
                  <c:v>5.6349999999999998</c:v>
                </c:pt>
                <c:pt idx="9142">
                  <c:v>5.6349999999999998</c:v>
                </c:pt>
                <c:pt idx="9143">
                  <c:v>5.6349999999999998</c:v>
                </c:pt>
                <c:pt idx="9144">
                  <c:v>5.64</c:v>
                </c:pt>
                <c:pt idx="9145">
                  <c:v>5.64</c:v>
                </c:pt>
                <c:pt idx="9146">
                  <c:v>5.6349999999999998</c:v>
                </c:pt>
                <c:pt idx="9147">
                  <c:v>5.63</c:v>
                </c:pt>
                <c:pt idx="9148">
                  <c:v>5.6349999999999998</c:v>
                </c:pt>
                <c:pt idx="9149">
                  <c:v>5.6349999999999998</c:v>
                </c:pt>
                <c:pt idx="9150">
                  <c:v>5.64</c:v>
                </c:pt>
                <c:pt idx="9151">
                  <c:v>5.63</c:v>
                </c:pt>
                <c:pt idx="9152">
                  <c:v>5.63</c:v>
                </c:pt>
                <c:pt idx="9153">
                  <c:v>5.64</c:v>
                </c:pt>
                <c:pt idx="9154">
                  <c:v>5.6349999999999998</c:v>
                </c:pt>
                <c:pt idx="9155">
                  <c:v>5.64</c:v>
                </c:pt>
                <c:pt idx="9156">
                  <c:v>5.6349999999999998</c:v>
                </c:pt>
                <c:pt idx="9157">
                  <c:v>5.64</c:v>
                </c:pt>
                <c:pt idx="9158">
                  <c:v>5.6349999999999998</c:v>
                </c:pt>
                <c:pt idx="9159">
                  <c:v>5.64</c:v>
                </c:pt>
                <c:pt idx="9160">
                  <c:v>5.625</c:v>
                </c:pt>
                <c:pt idx="9161">
                  <c:v>5.6349999999999998</c:v>
                </c:pt>
                <c:pt idx="9162">
                  <c:v>5.64</c:v>
                </c:pt>
                <c:pt idx="9163">
                  <c:v>5.6449999999999996</c:v>
                </c:pt>
                <c:pt idx="9164">
                  <c:v>5.64</c:v>
                </c:pt>
                <c:pt idx="9165">
                  <c:v>5.6449999999999996</c:v>
                </c:pt>
                <c:pt idx="9166">
                  <c:v>5.64</c:v>
                </c:pt>
                <c:pt idx="9167">
                  <c:v>5.6349999999999998</c:v>
                </c:pt>
                <c:pt idx="9168">
                  <c:v>5.6499999999999995</c:v>
                </c:pt>
                <c:pt idx="9169">
                  <c:v>5.6349999999999998</c:v>
                </c:pt>
                <c:pt idx="9170">
                  <c:v>5.64</c:v>
                </c:pt>
                <c:pt idx="9171">
                  <c:v>5.63</c:v>
                </c:pt>
                <c:pt idx="9172">
                  <c:v>5.63</c:v>
                </c:pt>
                <c:pt idx="9173">
                  <c:v>5.625</c:v>
                </c:pt>
                <c:pt idx="9174">
                  <c:v>5.6449999999999996</c:v>
                </c:pt>
                <c:pt idx="9175">
                  <c:v>5.64</c:v>
                </c:pt>
                <c:pt idx="9176">
                  <c:v>5.64</c:v>
                </c:pt>
                <c:pt idx="9177">
                  <c:v>5.6349999999999998</c:v>
                </c:pt>
                <c:pt idx="9178">
                  <c:v>5.64</c:v>
                </c:pt>
                <c:pt idx="9179">
                  <c:v>5.6349999999999998</c:v>
                </c:pt>
                <c:pt idx="9180">
                  <c:v>5.6550000000000002</c:v>
                </c:pt>
                <c:pt idx="9181">
                  <c:v>5.6449999999999996</c:v>
                </c:pt>
                <c:pt idx="9182">
                  <c:v>5.6499999999999995</c:v>
                </c:pt>
                <c:pt idx="9183">
                  <c:v>5.6349999999999998</c:v>
                </c:pt>
                <c:pt idx="9184">
                  <c:v>5.64</c:v>
                </c:pt>
                <c:pt idx="9185">
                  <c:v>5.64</c:v>
                </c:pt>
                <c:pt idx="9186">
                  <c:v>5.6499999999999995</c:v>
                </c:pt>
                <c:pt idx="9187">
                  <c:v>5.6349999999999998</c:v>
                </c:pt>
                <c:pt idx="9188">
                  <c:v>5.6449999999999996</c:v>
                </c:pt>
                <c:pt idx="9189">
                  <c:v>5.6349999999999998</c:v>
                </c:pt>
                <c:pt idx="9190">
                  <c:v>5.6499999999999995</c:v>
                </c:pt>
                <c:pt idx="9191">
                  <c:v>5.6499999999999995</c:v>
                </c:pt>
                <c:pt idx="9192">
                  <c:v>5.64</c:v>
                </c:pt>
                <c:pt idx="9193">
                  <c:v>5.6549999999999994</c:v>
                </c:pt>
                <c:pt idx="9194">
                  <c:v>5.64</c:v>
                </c:pt>
                <c:pt idx="9195">
                  <c:v>5.6499999999999995</c:v>
                </c:pt>
                <c:pt idx="9196">
                  <c:v>5.64</c:v>
                </c:pt>
                <c:pt idx="9197">
                  <c:v>5.64</c:v>
                </c:pt>
                <c:pt idx="9198">
                  <c:v>5.6599999999999993</c:v>
                </c:pt>
                <c:pt idx="9199">
                  <c:v>5.6549999999999994</c:v>
                </c:pt>
                <c:pt idx="9200">
                  <c:v>5.6549999999999994</c:v>
                </c:pt>
                <c:pt idx="9201">
                  <c:v>5.6549999999999994</c:v>
                </c:pt>
                <c:pt idx="9202">
                  <c:v>5.6499999999999995</c:v>
                </c:pt>
                <c:pt idx="9203">
                  <c:v>5.64</c:v>
                </c:pt>
                <c:pt idx="9204">
                  <c:v>5.6449999999999996</c:v>
                </c:pt>
                <c:pt idx="9205">
                  <c:v>5.6449999999999996</c:v>
                </c:pt>
                <c:pt idx="9206">
                  <c:v>5.66</c:v>
                </c:pt>
                <c:pt idx="9207">
                  <c:v>5.6449999999999996</c:v>
                </c:pt>
                <c:pt idx="9208">
                  <c:v>5.6449999999999996</c:v>
                </c:pt>
                <c:pt idx="9209">
                  <c:v>5.64</c:v>
                </c:pt>
                <c:pt idx="9210">
                  <c:v>5.6449999999999996</c:v>
                </c:pt>
                <c:pt idx="9211">
                  <c:v>5.6549999999999994</c:v>
                </c:pt>
                <c:pt idx="9212">
                  <c:v>5.6449999999999996</c:v>
                </c:pt>
                <c:pt idx="9213">
                  <c:v>5.665</c:v>
                </c:pt>
                <c:pt idx="9214">
                  <c:v>5.6549999999999994</c:v>
                </c:pt>
                <c:pt idx="9215">
                  <c:v>5.6449999999999996</c:v>
                </c:pt>
                <c:pt idx="9216">
                  <c:v>5.6449999999999996</c:v>
                </c:pt>
                <c:pt idx="9217">
                  <c:v>5.6549999999999994</c:v>
                </c:pt>
                <c:pt idx="9218">
                  <c:v>5.66</c:v>
                </c:pt>
                <c:pt idx="9219">
                  <c:v>5.66</c:v>
                </c:pt>
                <c:pt idx="9220">
                  <c:v>5.64</c:v>
                </c:pt>
                <c:pt idx="9221">
                  <c:v>5.665</c:v>
                </c:pt>
                <c:pt idx="9222">
                  <c:v>5.6449999999999996</c:v>
                </c:pt>
                <c:pt idx="9223">
                  <c:v>5.6499999999999995</c:v>
                </c:pt>
                <c:pt idx="9224">
                  <c:v>5.64</c:v>
                </c:pt>
                <c:pt idx="9225">
                  <c:v>5.64</c:v>
                </c:pt>
                <c:pt idx="9226">
                  <c:v>5.66</c:v>
                </c:pt>
                <c:pt idx="9227">
                  <c:v>5.6549999999999994</c:v>
                </c:pt>
                <c:pt idx="9228">
                  <c:v>5.6499999999999995</c:v>
                </c:pt>
                <c:pt idx="9229">
                  <c:v>5.6599999999999993</c:v>
                </c:pt>
                <c:pt idx="9230">
                  <c:v>5.6449999999999996</c:v>
                </c:pt>
                <c:pt idx="9231">
                  <c:v>5.64</c:v>
                </c:pt>
                <c:pt idx="9232">
                  <c:v>5.6449999999999996</c:v>
                </c:pt>
                <c:pt idx="9233">
                  <c:v>5.6449999999999996</c:v>
                </c:pt>
                <c:pt idx="9234">
                  <c:v>5.64</c:v>
                </c:pt>
                <c:pt idx="9235">
                  <c:v>5.665</c:v>
                </c:pt>
                <c:pt idx="9236">
                  <c:v>5.66</c:v>
                </c:pt>
                <c:pt idx="9237">
                  <c:v>5.66</c:v>
                </c:pt>
                <c:pt idx="9238">
                  <c:v>5.665</c:v>
                </c:pt>
                <c:pt idx="9239">
                  <c:v>5.67</c:v>
                </c:pt>
                <c:pt idx="9240">
                  <c:v>5.665</c:v>
                </c:pt>
                <c:pt idx="9241">
                  <c:v>5.67</c:v>
                </c:pt>
                <c:pt idx="9242">
                  <c:v>5.665</c:v>
                </c:pt>
                <c:pt idx="9243">
                  <c:v>5.6599999999999993</c:v>
                </c:pt>
                <c:pt idx="9244">
                  <c:v>5.665</c:v>
                </c:pt>
                <c:pt idx="9245">
                  <c:v>5.67</c:v>
                </c:pt>
                <c:pt idx="9246">
                  <c:v>5.6499999999999995</c:v>
                </c:pt>
                <c:pt idx="9247">
                  <c:v>5.6599999999999993</c:v>
                </c:pt>
                <c:pt idx="9248">
                  <c:v>5.67</c:v>
                </c:pt>
                <c:pt idx="9249">
                  <c:v>5.68</c:v>
                </c:pt>
                <c:pt idx="9250">
                  <c:v>5.6749999999999998</c:v>
                </c:pt>
                <c:pt idx="9251">
                  <c:v>5.665</c:v>
                </c:pt>
                <c:pt idx="9252">
                  <c:v>5.6649999999999991</c:v>
                </c:pt>
                <c:pt idx="9253">
                  <c:v>5.6499999999999995</c:v>
                </c:pt>
                <c:pt idx="9254">
                  <c:v>5.67</c:v>
                </c:pt>
                <c:pt idx="9255">
                  <c:v>5.6599999999999993</c:v>
                </c:pt>
                <c:pt idx="9256">
                  <c:v>5.6549999999999994</c:v>
                </c:pt>
                <c:pt idx="9257">
                  <c:v>5.67</c:v>
                </c:pt>
                <c:pt idx="9258">
                  <c:v>5.67</c:v>
                </c:pt>
                <c:pt idx="9259">
                  <c:v>5.6599999999999993</c:v>
                </c:pt>
                <c:pt idx="9260">
                  <c:v>5.6749999999999998</c:v>
                </c:pt>
                <c:pt idx="9261">
                  <c:v>5.67</c:v>
                </c:pt>
                <c:pt idx="9262">
                  <c:v>5.6749999999999998</c:v>
                </c:pt>
                <c:pt idx="9263">
                  <c:v>5.6549999999999994</c:v>
                </c:pt>
                <c:pt idx="9264">
                  <c:v>5.6549999999999994</c:v>
                </c:pt>
                <c:pt idx="9265">
                  <c:v>5.6599999999999993</c:v>
                </c:pt>
                <c:pt idx="9266">
                  <c:v>5.665</c:v>
                </c:pt>
                <c:pt idx="9267">
                  <c:v>5.67</c:v>
                </c:pt>
                <c:pt idx="9268">
                  <c:v>5.665</c:v>
                </c:pt>
                <c:pt idx="9269">
                  <c:v>5.6749999999999998</c:v>
                </c:pt>
                <c:pt idx="9270">
                  <c:v>5.6649999999999991</c:v>
                </c:pt>
                <c:pt idx="9271">
                  <c:v>5.6749999999999998</c:v>
                </c:pt>
                <c:pt idx="9272">
                  <c:v>5.665</c:v>
                </c:pt>
                <c:pt idx="9273">
                  <c:v>5.6649999999999991</c:v>
                </c:pt>
                <c:pt idx="9274">
                  <c:v>5.6649999999999991</c:v>
                </c:pt>
                <c:pt idx="9275">
                  <c:v>5.6599999999999993</c:v>
                </c:pt>
                <c:pt idx="9276">
                  <c:v>5.67</c:v>
                </c:pt>
                <c:pt idx="9277">
                  <c:v>5.6649999999999991</c:v>
                </c:pt>
                <c:pt idx="9278">
                  <c:v>5.6749999999999998</c:v>
                </c:pt>
                <c:pt idx="9279">
                  <c:v>5.6649999999999991</c:v>
                </c:pt>
                <c:pt idx="9280">
                  <c:v>5.6649999999999991</c:v>
                </c:pt>
                <c:pt idx="9281">
                  <c:v>5.6649999999999991</c:v>
                </c:pt>
                <c:pt idx="9282">
                  <c:v>5.6599999999999993</c:v>
                </c:pt>
                <c:pt idx="9283">
                  <c:v>5.67</c:v>
                </c:pt>
                <c:pt idx="9284">
                  <c:v>5.6649999999999991</c:v>
                </c:pt>
                <c:pt idx="9285">
                  <c:v>5.6549999999999994</c:v>
                </c:pt>
                <c:pt idx="9286">
                  <c:v>5.67</c:v>
                </c:pt>
                <c:pt idx="9287">
                  <c:v>5.67</c:v>
                </c:pt>
                <c:pt idx="9288">
                  <c:v>5.6750000000000007</c:v>
                </c:pt>
                <c:pt idx="9289">
                  <c:v>5.6599999999999993</c:v>
                </c:pt>
                <c:pt idx="9290">
                  <c:v>5.67</c:v>
                </c:pt>
                <c:pt idx="9291">
                  <c:v>5.6850000000000005</c:v>
                </c:pt>
                <c:pt idx="9292">
                  <c:v>5.6749999999999998</c:v>
                </c:pt>
                <c:pt idx="9293">
                  <c:v>5.67</c:v>
                </c:pt>
                <c:pt idx="9294">
                  <c:v>5.6649999999999991</c:v>
                </c:pt>
                <c:pt idx="9295">
                  <c:v>5.6749999999999998</c:v>
                </c:pt>
                <c:pt idx="9296">
                  <c:v>5.665</c:v>
                </c:pt>
                <c:pt idx="9297">
                  <c:v>5.6599999999999993</c:v>
                </c:pt>
                <c:pt idx="9298">
                  <c:v>5.6750000000000007</c:v>
                </c:pt>
                <c:pt idx="9299">
                  <c:v>5.67</c:v>
                </c:pt>
                <c:pt idx="9300">
                  <c:v>5.6750000000000007</c:v>
                </c:pt>
                <c:pt idx="9301">
                  <c:v>5.67</c:v>
                </c:pt>
                <c:pt idx="9302">
                  <c:v>5.67</c:v>
                </c:pt>
                <c:pt idx="9303">
                  <c:v>5.6749999999999998</c:v>
                </c:pt>
                <c:pt idx="9304">
                  <c:v>5.6599999999999993</c:v>
                </c:pt>
                <c:pt idx="9305">
                  <c:v>5.6549999999999994</c:v>
                </c:pt>
                <c:pt idx="9306">
                  <c:v>5.6649999999999991</c:v>
                </c:pt>
                <c:pt idx="9307">
                  <c:v>5.6599999999999993</c:v>
                </c:pt>
                <c:pt idx="9308">
                  <c:v>5.6750000000000007</c:v>
                </c:pt>
                <c:pt idx="9309">
                  <c:v>5.67</c:v>
                </c:pt>
                <c:pt idx="9310">
                  <c:v>5.67</c:v>
                </c:pt>
                <c:pt idx="9311">
                  <c:v>5.6749999999999998</c:v>
                </c:pt>
                <c:pt idx="9312">
                  <c:v>5.67</c:v>
                </c:pt>
                <c:pt idx="9313">
                  <c:v>5.665</c:v>
                </c:pt>
                <c:pt idx="9314">
                  <c:v>5.67</c:v>
                </c:pt>
                <c:pt idx="9315">
                  <c:v>5.67</c:v>
                </c:pt>
                <c:pt idx="9316">
                  <c:v>5.67</c:v>
                </c:pt>
                <c:pt idx="9317">
                  <c:v>5.6749999999999998</c:v>
                </c:pt>
                <c:pt idx="9318">
                  <c:v>5.6750000000000007</c:v>
                </c:pt>
                <c:pt idx="9319">
                  <c:v>5.6749999999999998</c:v>
                </c:pt>
                <c:pt idx="9320">
                  <c:v>5.6749999999999998</c:v>
                </c:pt>
                <c:pt idx="9321">
                  <c:v>5.665</c:v>
                </c:pt>
                <c:pt idx="9322">
                  <c:v>5.67</c:v>
                </c:pt>
                <c:pt idx="9323">
                  <c:v>5.67</c:v>
                </c:pt>
                <c:pt idx="9324">
                  <c:v>5.67</c:v>
                </c:pt>
                <c:pt idx="9325">
                  <c:v>5.6750000000000007</c:v>
                </c:pt>
                <c:pt idx="9326">
                  <c:v>5.6750000000000007</c:v>
                </c:pt>
                <c:pt idx="9327">
                  <c:v>5.67</c:v>
                </c:pt>
                <c:pt idx="9328">
                  <c:v>5.6649999999999991</c:v>
                </c:pt>
                <c:pt idx="9329">
                  <c:v>5.6749999999999998</c:v>
                </c:pt>
                <c:pt idx="9330">
                  <c:v>5.67</c:v>
                </c:pt>
                <c:pt idx="9331">
                  <c:v>5.6749999999999998</c:v>
                </c:pt>
                <c:pt idx="9332">
                  <c:v>5.6850000000000005</c:v>
                </c:pt>
                <c:pt idx="9333">
                  <c:v>5.6800000000000006</c:v>
                </c:pt>
                <c:pt idx="9334">
                  <c:v>5.69</c:v>
                </c:pt>
                <c:pt idx="9335">
                  <c:v>5.6750000000000007</c:v>
                </c:pt>
                <c:pt idx="9336">
                  <c:v>5.67</c:v>
                </c:pt>
                <c:pt idx="9337">
                  <c:v>5.69</c:v>
                </c:pt>
                <c:pt idx="9338">
                  <c:v>5.6850000000000005</c:v>
                </c:pt>
                <c:pt idx="9339">
                  <c:v>5.6850000000000005</c:v>
                </c:pt>
                <c:pt idx="9340">
                  <c:v>5.6850000000000005</c:v>
                </c:pt>
                <c:pt idx="9341">
                  <c:v>5.67</c:v>
                </c:pt>
                <c:pt idx="9342">
                  <c:v>5.67</c:v>
                </c:pt>
                <c:pt idx="9343">
                  <c:v>5.665</c:v>
                </c:pt>
                <c:pt idx="9344">
                  <c:v>5.6800000000000006</c:v>
                </c:pt>
                <c:pt idx="9345">
                  <c:v>5.69</c:v>
                </c:pt>
                <c:pt idx="9346">
                  <c:v>5.67</c:v>
                </c:pt>
                <c:pt idx="9347">
                  <c:v>5.6749999999999998</c:v>
                </c:pt>
                <c:pt idx="9348">
                  <c:v>5.67</c:v>
                </c:pt>
                <c:pt idx="9349">
                  <c:v>5.67</c:v>
                </c:pt>
                <c:pt idx="9350">
                  <c:v>5.6800000000000006</c:v>
                </c:pt>
                <c:pt idx="9351">
                  <c:v>5.6800000000000006</c:v>
                </c:pt>
                <c:pt idx="9352">
                  <c:v>5.6800000000000006</c:v>
                </c:pt>
                <c:pt idx="9353">
                  <c:v>5.6749999999999998</c:v>
                </c:pt>
                <c:pt idx="9354">
                  <c:v>5.69</c:v>
                </c:pt>
                <c:pt idx="9355">
                  <c:v>5.6800000000000006</c:v>
                </c:pt>
                <c:pt idx="9356">
                  <c:v>5.69</c:v>
                </c:pt>
                <c:pt idx="9357">
                  <c:v>5.7</c:v>
                </c:pt>
                <c:pt idx="9358">
                  <c:v>5.6950000000000003</c:v>
                </c:pt>
                <c:pt idx="9359">
                  <c:v>5.6800000000000006</c:v>
                </c:pt>
                <c:pt idx="9360">
                  <c:v>5.6800000000000006</c:v>
                </c:pt>
                <c:pt idx="9361">
                  <c:v>5.69</c:v>
                </c:pt>
                <c:pt idx="9362">
                  <c:v>5.6950000000000003</c:v>
                </c:pt>
                <c:pt idx="9363">
                  <c:v>5.6800000000000006</c:v>
                </c:pt>
                <c:pt idx="9364">
                  <c:v>5.6749999999999998</c:v>
                </c:pt>
                <c:pt idx="9365">
                  <c:v>5.6749999999999998</c:v>
                </c:pt>
                <c:pt idx="9366">
                  <c:v>5.6950000000000003</c:v>
                </c:pt>
                <c:pt idx="9367">
                  <c:v>5.6800000000000006</c:v>
                </c:pt>
                <c:pt idx="9368">
                  <c:v>5.69</c:v>
                </c:pt>
                <c:pt idx="9369">
                  <c:v>5.7</c:v>
                </c:pt>
                <c:pt idx="9370">
                  <c:v>5.6850000000000005</c:v>
                </c:pt>
                <c:pt idx="9371">
                  <c:v>5.6850000000000005</c:v>
                </c:pt>
                <c:pt idx="9372">
                  <c:v>5.6950000000000003</c:v>
                </c:pt>
                <c:pt idx="9373">
                  <c:v>5.7050000000000001</c:v>
                </c:pt>
                <c:pt idx="9374">
                  <c:v>5.6950000000000003</c:v>
                </c:pt>
                <c:pt idx="9375">
                  <c:v>5.7</c:v>
                </c:pt>
                <c:pt idx="9376">
                  <c:v>5.7</c:v>
                </c:pt>
                <c:pt idx="9377">
                  <c:v>5.6800000000000006</c:v>
                </c:pt>
                <c:pt idx="9378">
                  <c:v>5.7</c:v>
                </c:pt>
                <c:pt idx="9379">
                  <c:v>5.7</c:v>
                </c:pt>
                <c:pt idx="9380">
                  <c:v>5.6850000000000005</c:v>
                </c:pt>
                <c:pt idx="9381">
                  <c:v>5.6800000000000006</c:v>
                </c:pt>
                <c:pt idx="9382">
                  <c:v>5.6950000000000003</c:v>
                </c:pt>
                <c:pt idx="9383">
                  <c:v>5.7050000000000001</c:v>
                </c:pt>
                <c:pt idx="9384">
                  <c:v>5.6850000000000005</c:v>
                </c:pt>
                <c:pt idx="9385">
                  <c:v>5.6850000000000005</c:v>
                </c:pt>
                <c:pt idx="9386">
                  <c:v>5.6800000000000006</c:v>
                </c:pt>
                <c:pt idx="9387">
                  <c:v>5.6950000000000003</c:v>
                </c:pt>
                <c:pt idx="9388">
                  <c:v>5.7050000000000001</c:v>
                </c:pt>
                <c:pt idx="9389">
                  <c:v>5.7</c:v>
                </c:pt>
                <c:pt idx="9390">
                  <c:v>5.6850000000000005</c:v>
                </c:pt>
                <c:pt idx="9391">
                  <c:v>5.7</c:v>
                </c:pt>
                <c:pt idx="9392">
                  <c:v>5.7050000000000001</c:v>
                </c:pt>
                <c:pt idx="9393">
                  <c:v>5.71</c:v>
                </c:pt>
                <c:pt idx="9394">
                  <c:v>5.6850000000000005</c:v>
                </c:pt>
                <c:pt idx="9395">
                  <c:v>5.6850000000000005</c:v>
                </c:pt>
                <c:pt idx="9396">
                  <c:v>5.6850000000000005</c:v>
                </c:pt>
                <c:pt idx="9397">
                  <c:v>5.69</c:v>
                </c:pt>
                <c:pt idx="9398">
                  <c:v>5.6950000000000003</c:v>
                </c:pt>
                <c:pt idx="9399">
                  <c:v>5.6950000000000003</c:v>
                </c:pt>
                <c:pt idx="9400">
                  <c:v>5.69</c:v>
                </c:pt>
                <c:pt idx="9401">
                  <c:v>5.7</c:v>
                </c:pt>
                <c:pt idx="9402">
                  <c:v>5.7</c:v>
                </c:pt>
                <c:pt idx="9403">
                  <c:v>5.69</c:v>
                </c:pt>
                <c:pt idx="9404">
                  <c:v>5.7050000000000001</c:v>
                </c:pt>
                <c:pt idx="9405">
                  <c:v>5.7050000000000001</c:v>
                </c:pt>
                <c:pt idx="9406">
                  <c:v>5.7</c:v>
                </c:pt>
                <c:pt idx="9407">
                  <c:v>5.71</c:v>
                </c:pt>
                <c:pt idx="9408">
                  <c:v>5.6950000000000003</c:v>
                </c:pt>
                <c:pt idx="9409">
                  <c:v>5.69</c:v>
                </c:pt>
                <c:pt idx="9410">
                  <c:v>5.6850000000000005</c:v>
                </c:pt>
                <c:pt idx="9411">
                  <c:v>5.6950000000000003</c:v>
                </c:pt>
                <c:pt idx="9412">
                  <c:v>5.7</c:v>
                </c:pt>
                <c:pt idx="9413">
                  <c:v>5.7050000000000001</c:v>
                </c:pt>
                <c:pt idx="9414">
                  <c:v>5.6850000000000005</c:v>
                </c:pt>
                <c:pt idx="9415">
                  <c:v>5.69</c:v>
                </c:pt>
                <c:pt idx="9416">
                  <c:v>5.7050000000000001</c:v>
                </c:pt>
                <c:pt idx="9417">
                  <c:v>5.71</c:v>
                </c:pt>
                <c:pt idx="9418">
                  <c:v>5.7149999999999999</c:v>
                </c:pt>
                <c:pt idx="9419">
                  <c:v>5.71</c:v>
                </c:pt>
                <c:pt idx="9420">
                  <c:v>5.7</c:v>
                </c:pt>
                <c:pt idx="9421">
                  <c:v>5.7</c:v>
                </c:pt>
                <c:pt idx="9422">
                  <c:v>5.71</c:v>
                </c:pt>
                <c:pt idx="9423">
                  <c:v>5.7050000000000001</c:v>
                </c:pt>
                <c:pt idx="9424">
                  <c:v>5.69</c:v>
                </c:pt>
                <c:pt idx="9425">
                  <c:v>5.7050000000000001</c:v>
                </c:pt>
                <c:pt idx="9426">
                  <c:v>5.71</c:v>
                </c:pt>
                <c:pt idx="9427">
                  <c:v>5.7050000000000001</c:v>
                </c:pt>
                <c:pt idx="9428">
                  <c:v>5.6950000000000003</c:v>
                </c:pt>
                <c:pt idx="9429">
                  <c:v>5.6950000000000003</c:v>
                </c:pt>
                <c:pt idx="9430">
                  <c:v>5.6850000000000005</c:v>
                </c:pt>
                <c:pt idx="9431">
                  <c:v>5.69</c:v>
                </c:pt>
                <c:pt idx="9432">
                  <c:v>5.6850000000000005</c:v>
                </c:pt>
                <c:pt idx="9433">
                  <c:v>5.7050000000000001</c:v>
                </c:pt>
                <c:pt idx="9434">
                  <c:v>5.7050000000000001</c:v>
                </c:pt>
                <c:pt idx="9435">
                  <c:v>5.69</c:v>
                </c:pt>
                <c:pt idx="9436">
                  <c:v>5.69</c:v>
                </c:pt>
                <c:pt idx="9437">
                  <c:v>5.69</c:v>
                </c:pt>
                <c:pt idx="9438">
                  <c:v>5.6950000000000003</c:v>
                </c:pt>
                <c:pt idx="9439">
                  <c:v>5.7050000000000001</c:v>
                </c:pt>
                <c:pt idx="9440">
                  <c:v>5.7050000000000001</c:v>
                </c:pt>
                <c:pt idx="9441">
                  <c:v>5.7</c:v>
                </c:pt>
                <c:pt idx="9442">
                  <c:v>5.7</c:v>
                </c:pt>
                <c:pt idx="9443">
                  <c:v>5.7050000000000001</c:v>
                </c:pt>
                <c:pt idx="9444">
                  <c:v>5.7050000000000001</c:v>
                </c:pt>
                <c:pt idx="9445">
                  <c:v>5.71</c:v>
                </c:pt>
                <c:pt idx="9446">
                  <c:v>5.69</c:v>
                </c:pt>
                <c:pt idx="9447">
                  <c:v>5.6950000000000003</c:v>
                </c:pt>
                <c:pt idx="9448">
                  <c:v>5.6850000000000005</c:v>
                </c:pt>
                <c:pt idx="9449">
                  <c:v>5.6950000000000003</c:v>
                </c:pt>
                <c:pt idx="9450">
                  <c:v>5.6950000000000003</c:v>
                </c:pt>
                <c:pt idx="9451">
                  <c:v>5.7</c:v>
                </c:pt>
                <c:pt idx="9452">
                  <c:v>5.7</c:v>
                </c:pt>
                <c:pt idx="9453">
                  <c:v>5.6950000000000003</c:v>
                </c:pt>
                <c:pt idx="9454">
                  <c:v>5.7050000000000001</c:v>
                </c:pt>
                <c:pt idx="9455">
                  <c:v>5.6950000000000003</c:v>
                </c:pt>
                <c:pt idx="9456">
                  <c:v>5.7</c:v>
                </c:pt>
                <c:pt idx="9457">
                  <c:v>5.7</c:v>
                </c:pt>
                <c:pt idx="9458">
                  <c:v>5.7</c:v>
                </c:pt>
                <c:pt idx="9459">
                  <c:v>5.7</c:v>
                </c:pt>
                <c:pt idx="9460">
                  <c:v>5.6950000000000003</c:v>
                </c:pt>
                <c:pt idx="9461">
                  <c:v>5.7050000000000001</c:v>
                </c:pt>
                <c:pt idx="9462">
                  <c:v>5.6950000000000003</c:v>
                </c:pt>
                <c:pt idx="9463">
                  <c:v>5.6950000000000003</c:v>
                </c:pt>
                <c:pt idx="9464">
                  <c:v>5.69</c:v>
                </c:pt>
                <c:pt idx="9465">
                  <c:v>5.7</c:v>
                </c:pt>
                <c:pt idx="9466">
                  <c:v>5.6950000000000003</c:v>
                </c:pt>
                <c:pt idx="9467">
                  <c:v>5.7050000000000001</c:v>
                </c:pt>
                <c:pt idx="9468">
                  <c:v>5.7050000000000001</c:v>
                </c:pt>
                <c:pt idx="9469">
                  <c:v>5.7050000000000001</c:v>
                </c:pt>
                <c:pt idx="9470">
                  <c:v>5.7</c:v>
                </c:pt>
                <c:pt idx="9471">
                  <c:v>5.6950000000000003</c:v>
                </c:pt>
                <c:pt idx="9472">
                  <c:v>5.7</c:v>
                </c:pt>
                <c:pt idx="9473">
                  <c:v>5.6950000000000003</c:v>
                </c:pt>
                <c:pt idx="9474">
                  <c:v>5.7</c:v>
                </c:pt>
                <c:pt idx="9475">
                  <c:v>5.7</c:v>
                </c:pt>
                <c:pt idx="9476">
                  <c:v>5.7050000000000001</c:v>
                </c:pt>
                <c:pt idx="9477">
                  <c:v>5.7</c:v>
                </c:pt>
                <c:pt idx="9478">
                  <c:v>5.71</c:v>
                </c:pt>
                <c:pt idx="9479">
                  <c:v>5.7</c:v>
                </c:pt>
                <c:pt idx="9480">
                  <c:v>5.71</c:v>
                </c:pt>
                <c:pt idx="9481">
                  <c:v>5.7149999999999999</c:v>
                </c:pt>
                <c:pt idx="9482">
                  <c:v>5.7050000000000001</c:v>
                </c:pt>
                <c:pt idx="9483">
                  <c:v>5.7149999999999999</c:v>
                </c:pt>
                <c:pt idx="9484">
                  <c:v>5.7050000000000001</c:v>
                </c:pt>
                <c:pt idx="9485">
                  <c:v>5.7050000000000001</c:v>
                </c:pt>
                <c:pt idx="9486">
                  <c:v>5.7050000000000001</c:v>
                </c:pt>
                <c:pt idx="9487">
                  <c:v>5.7149999999999999</c:v>
                </c:pt>
                <c:pt idx="9488">
                  <c:v>5.72</c:v>
                </c:pt>
                <c:pt idx="9489">
                  <c:v>5.72</c:v>
                </c:pt>
                <c:pt idx="9490">
                  <c:v>5.71</c:v>
                </c:pt>
                <c:pt idx="9491">
                  <c:v>5.7149999999999999</c:v>
                </c:pt>
                <c:pt idx="9492">
                  <c:v>5.71</c:v>
                </c:pt>
                <c:pt idx="9493">
                  <c:v>5.7249999999999996</c:v>
                </c:pt>
                <c:pt idx="9494">
                  <c:v>5.72</c:v>
                </c:pt>
                <c:pt idx="9495">
                  <c:v>5.71</c:v>
                </c:pt>
                <c:pt idx="9496">
                  <c:v>5.71</c:v>
                </c:pt>
                <c:pt idx="9497">
                  <c:v>5.7050000000000001</c:v>
                </c:pt>
                <c:pt idx="9498">
                  <c:v>5.7050000000000001</c:v>
                </c:pt>
                <c:pt idx="9499">
                  <c:v>5.7050000000000001</c:v>
                </c:pt>
                <c:pt idx="9500">
                  <c:v>5.7050000000000001</c:v>
                </c:pt>
                <c:pt idx="9501">
                  <c:v>5.71</c:v>
                </c:pt>
                <c:pt idx="9502">
                  <c:v>5.71</c:v>
                </c:pt>
                <c:pt idx="9503">
                  <c:v>5.7149999999999999</c:v>
                </c:pt>
                <c:pt idx="9504">
                  <c:v>5.7149999999999999</c:v>
                </c:pt>
                <c:pt idx="9505">
                  <c:v>5.7149999999999999</c:v>
                </c:pt>
                <c:pt idx="9506">
                  <c:v>5.7149999999999999</c:v>
                </c:pt>
                <c:pt idx="9507">
                  <c:v>5.7050000000000001</c:v>
                </c:pt>
                <c:pt idx="9508">
                  <c:v>5.71</c:v>
                </c:pt>
                <c:pt idx="9509">
                  <c:v>5.7050000000000001</c:v>
                </c:pt>
                <c:pt idx="9510">
                  <c:v>5.7149999999999999</c:v>
                </c:pt>
                <c:pt idx="9511">
                  <c:v>5.7050000000000001</c:v>
                </c:pt>
                <c:pt idx="9512">
                  <c:v>5.72</c:v>
                </c:pt>
                <c:pt idx="9513">
                  <c:v>5.72</c:v>
                </c:pt>
                <c:pt idx="9514">
                  <c:v>5.72</c:v>
                </c:pt>
                <c:pt idx="9515">
                  <c:v>5.7149999999999999</c:v>
                </c:pt>
                <c:pt idx="9516">
                  <c:v>5.71</c:v>
                </c:pt>
                <c:pt idx="9517">
                  <c:v>5.7299999999999995</c:v>
                </c:pt>
                <c:pt idx="9518">
                  <c:v>5.7299999999999995</c:v>
                </c:pt>
                <c:pt idx="9519">
                  <c:v>5.7149999999999999</c:v>
                </c:pt>
                <c:pt idx="9520">
                  <c:v>5.71</c:v>
                </c:pt>
                <c:pt idx="9521">
                  <c:v>5.72</c:v>
                </c:pt>
                <c:pt idx="9522">
                  <c:v>5.71</c:v>
                </c:pt>
                <c:pt idx="9523">
                  <c:v>5.7149999999999999</c:v>
                </c:pt>
                <c:pt idx="9524">
                  <c:v>5.7299999999999995</c:v>
                </c:pt>
                <c:pt idx="9525">
                  <c:v>5.72</c:v>
                </c:pt>
                <c:pt idx="9526">
                  <c:v>5.7349999999999994</c:v>
                </c:pt>
                <c:pt idx="9527">
                  <c:v>5.72</c:v>
                </c:pt>
                <c:pt idx="9528">
                  <c:v>5.7249999999999996</c:v>
                </c:pt>
                <c:pt idx="9529">
                  <c:v>5.7299999999999995</c:v>
                </c:pt>
                <c:pt idx="9530">
                  <c:v>5.7149999999999999</c:v>
                </c:pt>
                <c:pt idx="9531">
                  <c:v>5.72</c:v>
                </c:pt>
                <c:pt idx="9532">
                  <c:v>5.71</c:v>
                </c:pt>
                <c:pt idx="9533">
                  <c:v>5.71</c:v>
                </c:pt>
                <c:pt idx="9534">
                  <c:v>5.72</c:v>
                </c:pt>
                <c:pt idx="9535">
                  <c:v>5.72</c:v>
                </c:pt>
                <c:pt idx="9536">
                  <c:v>5.72</c:v>
                </c:pt>
                <c:pt idx="9537">
                  <c:v>5.72</c:v>
                </c:pt>
                <c:pt idx="9538">
                  <c:v>5.7299999999999995</c:v>
                </c:pt>
                <c:pt idx="9539">
                  <c:v>5.7249999999999996</c:v>
                </c:pt>
                <c:pt idx="9540">
                  <c:v>5.7249999999999996</c:v>
                </c:pt>
                <c:pt idx="9541">
                  <c:v>5.72</c:v>
                </c:pt>
                <c:pt idx="9542">
                  <c:v>5.72</c:v>
                </c:pt>
                <c:pt idx="9543">
                  <c:v>5.7149999999999999</c:v>
                </c:pt>
                <c:pt idx="9544">
                  <c:v>5.7249999999999996</c:v>
                </c:pt>
                <c:pt idx="9545">
                  <c:v>5.7149999999999999</c:v>
                </c:pt>
                <c:pt idx="9546">
                  <c:v>5.7149999999999999</c:v>
                </c:pt>
                <c:pt idx="9547">
                  <c:v>5.72</c:v>
                </c:pt>
                <c:pt idx="9548">
                  <c:v>5.7299999999999995</c:v>
                </c:pt>
                <c:pt idx="9549">
                  <c:v>5.7349999999999994</c:v>
                </c:pt>
                <c:pt idx="9550">
                  <c:v>5.7299999999999995</c:v>
                </c:pt>
                <c:pt idx="9551">
                  <c:v>5.72</c:v>
                </c:pt>
                <c:pt idx="9552">
                  <c:v>5.7399999999999993</c:v>
                </c:pt>
                <c:pt idx="9553">
                  <c:v>5.7249999999999996</c:v>
                </c:pt>
                <c:pt idx="9554">
                  <c:v>5.7299999999999995</c:v>
                </c:pt>
                <c:pt idx="9555">
                  <c:v>5.7299999999999995</c:v>
                </c:pt>
                <c:pt idx="9556">
                  <c:v>5.7299999999999995</c:v>
                </c:pt>
                <c:pt idx="9557">
                  <c:v>5.7249999999999996</c:v>
                </c:pt>
                <c:pt idx="9558">
                  <c:v>5.7299999999999995</c:v>
                </c:pt>
                <c:pt idx="9559">
                  <c:v>5.7399999999999993</c:v>
                </c:pt>
                <c:pt idx="9560">
                  <c:v>5.7299999999999995</c:v>
                </c:pt>
                <c:pt idx="9561">
                  <c:v>5.7399999999999993</c:v>
                </c:pt>
                <c:pt idx="9562">
                  <c:v>5.7349999999999994</c:v>
                </c:pt>
                <c:pt idx="9563">
                  <c:v>5.7399999999999993</c:v>
                </c:pt>
                <c:pt idx="9564">
                  <c:v>5.7399999999999993</c:v>
                </c:pt>
                <c:pt idx="9565">
                  <c:v>5.7449999999999992</c:v>
                </c:pt>
                <c:pt idx="9566">
                  <c:v>5.7349999999999994</c:v>
                </c:pt>
                <c:pt idx="9567">
                  <c:v>5.7299999999999995</c:v>
                </c:pt>
                <c:pt idx="9568">
                  <c:v>5.7399999999999993</c:v>
                </c:pt>
                <c:pt idx="9569">
                  <c:v>5.7299999999999995</c:v>
                </c:pt>
                <c:pt idx="9570">
                  <c:v>5.7349999999999994</c:v>
                </c:pt>
                <c:pt idx="9571">
                  <c:v>5.7249999999999996</c:v>
                </c:pt>
                <c:pt idx="9572">
                  <c:v>5.7249999999999996</c:v>
                </c:pt>
                <c:pt idx="9573">
                  <c:v>5.7399999999999993</c:v>
                </c:pt>
                <c:pt idx="9574">
                  <c:v>5.7349999999999994</c:v>
                </c:pt>
                <c:pt idx="9575">
                  <c:v>5.7299999999999995</c:v>
                </c:pt>
                <c:pt idx="9576">
                  <c:v>5.7299999999999995</c:v>
                </c:pt>
                <c:pt idx="9577">
                  <c:v>5.7249999999999996</c:v>
                </c:pt>
                <c:pt idx="9578">
                  <c:v>5.7349999999999994</c:v>
                </c:pt>
                <c:pt idx="9579">
                  <c:v>5.7349999999999994</c:v>
                </c:pt>
                <c:pt idx="9580">
                  <c:v>5.7399999999999993</c:v>
                </c:pt>
                <c:pt idx="9581">
                  <c:v>5.7449999999999992</c:v>
                </c:pt>
                <c:pt idx="9582">
                  <c:v>5.7349999999999994</c:v>
                </c:pt>
                <c:pt idx="9583">
                  <c:v>5.7399999999999993</c:v>
                </c:pt>
                <c:pt idx="9584">
                  <c:v>5.7449999999999992</c:v>
                </c:pt>
                <c:pt idx="9585">
                  <c:v>5.7399999999999993</c:v>
                </c:pt>
                <c:pt idx="9586">
                  <c:v>5.75</c:v>
                </c:pt>
                <c:pt idx="9587">
                  <c:v>5.7349999999999994</c:v>
                </c:pt>
                <c:pt idx="9588">
                  <c:v>5.75</c:v>
                </c:pt>
                <c:pt idx="9589">
                  <c:v>5.75</c:v>
                </c:pt>
                <c:pt idx="9590">
                  <c:v>5.7449999999999992</c:v>
                </c:pt>
                <c:pt idx="9591">
                  <c:v>5.7449999999999992</c:v>
                </c:pt>
                <c:pt idx="9592">
                  <c:v>5.7499999999999991</c:v>
                </c:pt>
                <c:pt idx="9593">
                  <c:v>5.75</c:v>
                </c:pt>
                <c:pt idx="9594">
                  <c:v>5.7249999999999996</c:v>
                </c:pt>
                <c:pt idx="9595">
                  <c:v>5.75</c:v>
                </c:pt>
                <c:pt idx="9596">
                  <c:v>5.7449999999999992</c:v>
                </c:pt>
                <c:pt idx="9597">
                  <c:v>5.7549999999999999</c:v>
                </c:pt>
                <c:pt idx="9598">
                  <c:v>5.7399999999999993</c:v>
                </c:pt>
                <c:pt idx="9599">
                  <c:v>5.75</c:v>
                </c:pt>
                <c:pt idx="9600">
                  <c:v>5.76</c:v>
                </c:pt>
                <c:pt idx="9601">
                  <c:v>5.7549999999999999</c:v>
                </c:pt>
                <c:pt idx="9602">
                  <c:v>5.7449999999999992</c:v>
                </c:pt>
                <c:pt idx="9603">
                  <c:v>5.75</c:v>
                </c:pt>
                <c:pt idx="9604">
                  <c:v>5.7449999999999992</c:v>
                </c:pt>
                <c:pt idx="9605">
                  <c:v>5.7449999999999992</c:v>
                </c:pt>
                <c:pt idx="9606">
                  <c:v>5.7449999999999992</c:v>
                </c:pt>
                <c:pt idx="9607">
                  <c:v>5.7399999999999993</c:v>
                </c:pt>
                <c:pt idx="9608">
                  <c:v>5.75</c:v>
                </c:pt>
                <c:pt idx="9609">
                  <c:v>5.7649999999999997</c:v>
                </c:pt>
                <c:pt idx="9610">
                  <c:v>5.7649999999999997</c:v>
                </c:pt>
                <c:pt idx="9611">
                  <c:v>5.76</c:v>
                </c:pt>
                <c:pt idx="9612">
                  <c:v>5.76</c:v>
                </c:pt>
                <c:pt idx="9613">
                  <c:v>5.76</c:v>
                </c:pt>
                <c:pt idx="9614">
                  <c:v>5.75</c:v>
                </c:pt>
                <c:pt idx="9615">
                  <c:v>5.7399999999999993</c:v>
                </c:pt>
                <c:pt idx="9616">
                  <c:v>5.7549999999999999</c:v>
                </c:pt>
                <c:pt idx="9617">
                  <c:v>5.7299999999999995</c:v>
                </c:pt>
                <c:pt idx="9618">
                  <c:v>5.7449999999999992</c:v>
                </c:pt>
                <c:pt idx="9619">
                  <c:v>5.7549999999999999</c:v>
                </c:pt>
                <c:pt idx="9620">
                  <c:v>5.7549999999999999</c:v>
                </c:pt>
                <c:pt idx="9621">
                  <c:v>5.76</c:v>
                </c:pt>
                <c:pt idx="9622">
                  <c:v>5.76</c:v>
                </c:pt>
                <c:pt idx="9623">
                  <c:v>5.7549999999999999</c:v>
                </c:pt>
                <c:pt idx="9624">
                  <c:v>5.76</c:v>
                </c:pt>
                <c:pt idx="9625">
                  <c:v>5.7649999999999997</c:v>
                </c:pt>
                <c:pt idx="9626">
                  <c:v>5.7449999999999992</c:v>
                </c:pt>
                <c:pt idx="9627">
                  <c:v>5.7449999999999992</c:v>
                </c:pt>
                <c:pt idx="9628">
                  <c:v>5.7399999999999993</c:v>
                </c:pt>
                <c:pt idx="9629">
                  <c:v>5.7299999999999995</c:v>
                </c:pt>
                <c:pt idx="9630">
                  <c:v>5.7349999999999994</c:v>
                </c:pt>
                <c:pt idx="9631">
                  <c:v>5.7450000000000001</c:v>
                </c:pt>
                <c:pt idx="9632">
                  <c:v>5.7399999999999993</c:v>
                </c:pt>
                <c:pt idx="9633">
                  <c:v>5.7449999999999992</c:v>
                </c:pt>
                <c:pt idx="9634">
                  <c:v>5.7449999999999992</c:v>
                </c:pt>
                <c:pt idx="9635">
                  <c:v>5.7449999999999992</c:v>
                </c:pt>
                <c:pt idx="9636">
                  <c:v>5.7499999999999991</c:v>
                </c:pt>
                <c:pt idx="9637">
                  <c:v>5.7399999999999993</c:v>
                </c:pt>
                <c:pt idx="9638">
                  <c:v>5.7449999999999992</c:v>
                </c:pt>
                <c:pt idx="9639">
                  <c:v>5.7499999999999991</c:v>
                </c:pt>
                <c:pt idx="9640">
                  <c:v>5.7399999999999993</c:v>
                </c:pt>
                <c:pt idx="9641">
                  <c:v>5.7399999999999993</c:v>
                </c:pt>
                <c:pt idx="9642">
                  <c:v>5.7399999999999993</c:v>
                </c:pt>
                <c:pt idx="9643">
                  <c:v>5.7449999999999992</c:v>
                </c:pt>
                <c:pt idx="9644">
                  <c:v>5.7499999999999991</c:v>
                </c:pt>
                <c:pt idx="9645">
                  <c:v>5.7499999999999991</c:v>
                </c:pt>
                <c:pt idx="9646">
                  <c:v>5.76</c:v>
                </c:pt>
                <c:pt idx="9647">
                  <c:v>5.7600000000000007</c:v>
                </c:pt>
                <c:pt idx="9648">
                  <c:v>5.76</c:v>
                </c:pt>
                <c:pt idx="9649">
                  <c:v>5.7449999999999992</c:v>
                </c:pt>
                <c:pt idx="9650">
                  <c:v>5.75</c:v>
                </c:pt>
                <c:pt idx="9651">
                  <c:v>5.7499999999999991</c:v>
                </c:pt>
                <c:pt idx="9652">
                  <c:v>5.75</c:v>
                </c:pt>
                <c:pt idx="9653">
                  <c:v>5.7449999999999992</c:v>
                </c:pt>
                <c:pt idx="9654">
                  <c:v>5.7399999999999993</c:v>
                </c:pt>
                <c:pt idx="9655">
                  <c:v>5.7399999999999993</c:v>
                </c:pt>
                <c:pt idx="9656">
                  <c:v>5.7549999999999999</c:v>
                </c:pt>
                <c:pt idx="9657">
                  <c:v>5.7549999999999999</c:v>
                </c:pt>
                <c:pt idx="9658">
                  <c:v>5.7449999999999992</c:v>
                </c:pt>
                <c:pt idx="9659">
                  <c:v>5.7549999999999999</c:v>
                </c:pt>
                <c:pt idx="9660">
                  <c:v>5.7549999999999999</c:v>
                </c:pt>
                <c:pt idx="9661">
                  <c:v>5.7549999999999999</c:v>
                </c:pt>
                <c:pt idx="9662">
                  <c:v>5.7549999999999999</c:v>
                </c:pt>
                <c:pt idx="9663">
                  <c:v>5.75</c:v>
                </c:pt>
                <c:pt idx="9664">
                  <c:v>5.7499999999999991</c:v>
                </c:pt>
                <c:pt idx="9665">
                  <c:v>5.7549999999999999</c:v>
                </c:pt>
                <c:pt idx="9666">
                  <c:v>5.7449999999999992</c:v>
                </c:pt>
                <c:pt idx="9667">
                  <c:v>5.7600000000000007</c:v>
                </c:pt>
                <c:pt idx="9668">
                  <c:v>5.7549999999999999</c:v>
                </c:pt>
                <c:pt idx="9669">
                  <c:v>5.7600000000000007</c:v>
                </c:pt>
                <c:pt idx="9670">
                  <c:v>5.7650000000000006</c:v>
                </c:pt>
                <c:pt idx="9671">
                  <c:v>5.75</c:v>
                </c:pt>
                <c:pt idx="9672">
                  <c:v>5.7399999999999993</c:v>
                </c:pt>
                <c:pt idx="9673">
                  <c:v>5.7549999999999999</c:v>
                </c:pt>
                <c:pt idx="9674">
                  <c:v>5.7449999999999992</c:v>
                </c:pt>
                <c:pt idx="9675">
                  <c:v>5.7499999999999991</c:v>
                </c:pt>
                <c:pt idx="9676">
                  <c:v>5.7600000000000007</c:v>
                </c:pt>
                <c:pt idx="9677">
                  <c:v>5.7549999999999999</c:v>
                </c:pt>
                <c:pt idx="9678">
                  <c:v>5.7549999999999999</c:v>
                </c:pt>
                <c:pt idx="9679">
                  <c:v>5.7600000000000007</c:v>
                </c:pt>
                <c:pt idx="9680">
                  <c:v>5.7549999999999999</c:v>
                </c:pt>
                <c:pt idx="9681">
                  <c:v>5.7549999999999999</c:v>
                </c:pt>
                <c:pt idx="9682">
                  <c:v>5.75</c:v>
                </c:pt>
                <c:pt idx="9683">
                  <c:v>5.7449999999999992</c:v>
                </c:pt>
                <c:pt idx="9684">
                  <c:v>5.75</c:v>
                </c:pt>
                <c:pt idx="9685">
                  <c:v>5.7549999999999999</c:v>
                </c:pt>
                <c:pt idx="9686">
                  <c:v>5.7549999999999999</c:v>
                </c:pt>
                <c:pt idx="9687">
                  <c:v>5.76</c:v>
                </c:pt>
                <c:pt idx="9688">
                  <c:v>5.7499999999999991</c:v>
                </c:pt>
                <c:pt idx="9689">
                  <c:v>5.75</c:v>
                </c:pt>
                <c:pt idx="9690">
                  <c:v>5.7499999999999991</c:v>
                </c:pt>
                <c:pt idx="9691">
                  <c:v>5.7549999999999999</c:v>
                </c:pt>
                <c:pt idx="9692">
                  <c:v>5.7700000000000005</c:v>
                </c:pt>
                <c:pt idx="9693">
                  <c:v>5.7600000000000007</c:v>
                </c:pt>
                <c:pt idx="9694">
                  <c:v>5.75</c:v>
                </c:pt>
                <c:pt idx="9695">
                  <c:v>5.7600000000000007</c:v>
                </c:pt>
                <c:pt idx="9696">
                  <c:v>5.7549999999999999</c:v>
                </c:pt>
                <c:pt idx="9697">
                  <c:v>5.7650000000000006</c:v>
                </c:pt>
                <c:pt idx="9698">
                  <c:v>5.7700000000000005</c:v>
                </c:pt>
                <c:pt idx="9699">
                  <c:v>5.7600000000000007</c:v>
                </c:pt>
                <c:pt idx="9700">
                  <c:v>5.7700000000000005</c:v>
                </c:pt>
                <c:pt idx="9701">
                  <c:v>5.7700000000000005</c:v>
                </c:pt>
                <c:pt idx="9702">
                  <c:v>5.7549999999999999</c:v>
                </c:pt>
                <c:pt idx="9703">
                  <c:v>5.7650000000000006</c:v>
                </c:pt>
                <c:pt idx="9704">
                  <c:v>5.7700000000000005</c:v>
                </c:pt>
                <c:pt idx="9705">
                  <c:v>5.7650000000000006</c:v>
                </c:pt>
                <c:pt idx="9706">
                  <c:v>5.76</c:v>
                </c:pt>
                <c:pt idx="9707">
                  <c:v>5.76</c:v>
                </c:pt>
                <c:pt idx="9708">
                  <c:v>5.76</c:v>
                </c:pt>
                <c:pt idx="9709">
                  <c:v>5.7650000000000006</c:v>
                </c:pt>
                <c:pt idx="9710">
                  <c:v>5.7549999999999999</c:v>
                </c:pt>
                <c:pt idx="9711">
                  <c:v>5.7650000000000006</c:v>
                </c:pt>
                <c:pt idx="9712">
                  <c:v>5.7650000000000006</c:v>
                </c:pt>
                <c:pt idx="9713">
                  <c:v>5.7700000000000005</c:v>
                </c:pt>
                <c:pt idx="9714">
                  <c:v>5.7700000000000005</c:v>
                </c:pt>
                <c:pt idx="9715">
                  <c:v>5.7600000000000007</c:v>
                </c:pt>
                <c:pt idx="9716">
                  <c:v>5.7549999999999999</c:v>
                </c:pt>
                <c:pt idx="9717">
                  <c:v>5.7549999999999999</c:v>
                </c:pt>
                <c:pt idx="9718">
                  <c:v>5.76</c:v>
                </c:pt>
                <c:pt idx="9719">
                  <c:v>5.7750000000000004</c:v>
                </c:pt>
                <c:pt idx="9720">
                  <c:v>5.7650000000000006</c:v>
                </c:pt>
                <c:pt idx="9721">
                  <c:v>5.7650000000000006</c:v>
                </c:pt>
                <c:pt idx="9722">
                  <c:v>5.7650000000000006</c:v>
                </c:pt>
                <c:pt idx="9723">
                  <c:v>5.76</c:v>
                </c:pt>
                <c:pt idx="9724">
                  <c:v>5.76</c:v>
                </c:pt>
                <c:pt idx="9725">
                  <c:v>5.7549999999999999</c:v>
                </c:pt>
                <c:pt idx="9726">
                  <c:v>5.7549999999999999</c:v>
                </c:pt>
                <c:pt idx="9727">
                  <c:v>5.7650000000000006</c:v>
                </c:pt>
                <c:pt idx="9728">
                  <c:v>5.7549999999999999</c:v>
                </c:pt>
                <c:pt idx="9729">
                  <c:v>5.7600000000000007</c:v>
                </c:pt>
                <c:pt idx="9730">
                  <c:v>5.7650000000000006</c:v>
                </c:pt>
                <c:pt idx="9731">
                  <c:v>5.7750000000000004</c:v>
                </c:pt>
                <c:pt idx="9732">
                  <c:v>5.7700000000000005</c:v>
                </c:pt>
                <c:pt idx="9733">
                  <c:v>5.7750000000000004</c:v>
                </c:pt>
                <c:pt idx="9734">
                  <c:v>5.78</c:v>
                </c:pt>
                <c:pt idx="9735">
                  <c:v>5.7750000000000004</c:v>
                </c:pt>
                <c:pt idx="9736">
                  <c:v>5.7750000000000004</c:v>
                </c:pt>
                <c:pt idx="9737">
                  <c:v>5.76</c:v>
                </c:pt>
                <c:pt idx="9738">
                  <c:v>5.7700000000000005</c:v>
                </c:pt>
                <c:pt idx="9739">
                  <c:v>5.7850000000000001</c:v>
                </c:pt>
                <c:pt idx="9740">
                  <c:v>5.78</c:v>
                </c:pt>
                <c:pt idx="9741">
                  <c:v>5.78</c:v>
                </c:pt>
                <c:pt idx="9742">
                  <c:v>5.7700000000000005</c:v>
                </c:pt>
                <c:pt idx="9743">
                  <c:v>5.7750000000000004</c:v>
                </c:pt>
                <c:pt idx="9744">
                  <c:v>5.7700000000000005</c:v>
                </c:pt>
                <c:pt idx="9745">
                  <c:v>5.7700000000000005</c:v>
                </c:pt>
                <c:pt idx="9746">
                  <c:v>5.7650000000000006</c:v>
                </c:pt>
                <c:pt idx="9747">
                  <c:v>5.7650000000000006</c:v>
                </c:pt>
                <c:pt idx="9748">
                  <c:v>5.7650000000000006</c:v>
                </c:pt>
                <c:pt idx="9749">
                  <c:v>5.7649999999999997</c:v>
                </c:pt>
                <c:pt idx="9750">
                  <c:v>5.7650000000000006</c:v>
                </c:pt>
                <c:pt idx="9751">
                  <c:v>5.7850000000000001</c:v>
                </c:pt>
                <c:pt idx="9752">
                  <c:v>5.78</c:v>
                </c:pt>
                <c:pt idx="9753">
                  <c:v>5.78</c:v>
                </c:pt>
                <c:pt idx="9754">
                  <c:v>5.7850000000000001</c:v>
                </c:pt>
                <c:pt idx="9755">
                  <c:v>5.7850000000000001</c:v>
                </c:pt>
                <c:pt idx="9756">
                  <c:v>5.7750000000000004</c:v>
                </c:pt>
                <c:pt idx="9757">
                  <c:v>5.7750000000000004</c:v>
                </c:pt>
                <c:pt idx="9758">
                  <c:v>5.7750000000000004</c:v>
                </c:pt>
                <c:pt idx="9759">
                  <c:v>5.7750000000000004</c:v>
                </c:pt>
                <c:pt idx="9760">
                  <c:v>5.7700000000000005</c:v>
                </c:pt>
                <c:pt idx="9761">
                  <c:v>5.7750000000000004</c:v>
                </c:pt>
                <c:pt idx="9762">
                  <c:v>5.78</c:v>
                </c:pt>
                <c:pt idx="9763">
                  <c:v>5.7700000000000005</c:v>
                </c:pt>
                <c:pt idx="9764">
                  <c:v>5.7700000000000005</c:v>
                </c:pt>
                <c:pt idx="9765">
                  <c:v>5.7750000000000004</c:v>
                </c:pt>
                <c:pt idx="9766">
                  <c:v>5.78</c:v>
                </c:pt>
                <c:pt idx="9767">
                  <c:v>5.7750000000000004</c:v>
                </c:pt>
                <c:pt idx="9768">
                  <c:v>5.78</c:v>
                </c:pt>
                <c:pt idx="9769">
                  <c:v>5.79</c:v>
                </c:pt>
                <c:pt idx="9770">
                  <c:v>5.78</c:v>
                </c:pt>
                <c:pt idx="9771">
                  <c:v>5.7850000000000001</c:v>
                </c:pt>
                <c:pt idx="9772">
                  <c:v>5.7700000000000005</c:v>
                </c:pt>
                <c:pt idx="9773">
                  <c:v>5.78</c:v>
                </c:pt>
                <c:pt idx="9774">
                  <c:v>5.7850000000000001</c:v>
                </c:pt>
                <c:pt idx="9775">
                  <c:v>5.79</c:v>
                </c:pt>
                <c:pt idx="9776">
                  <c:v>5.79</c:v>
                </c:pt>
                <c:pt idx="9777">
                  <c:v>5.78</c:v>
                </c:pt>
                <c:pt idx="9778">
                  <c:v>5.78</c:v>
                </c:pt>
                <c:pt idx="9779">
                  <c:v>5.7850000000000001</c:v>
                </c:pt>
                <c:pt idx="9780">
                  <c:v>5.79</c:v>
                </c:pt>
                <c:pt idx="9781">
                  <c:v>5.78</c:v>
                </c:pt>
                <c:pt idx="9782">
                  <c:v>5.7750000000000004</c:v>
                </c:pt>
                <c:pt idx="9783">
                  <c:v>5.7850000000000001</c:v>
                </c:pt>
                <c:pt idx="9784">
                  <c:v>5.78</c:v>
                </c:pt>
                <c:pt idx="9785">
                  <c:v>5.78</c:v>
                </c:pt>
                <c:pt idx="9786">
                  <c:v>5.79</c:v>
                </c:pt>
                <c:pt idx="9787">
                  <c:v>5.7949999999999999</c:v>
                </c:pt>
                <c:pt idx="9788">
                  <c:v>5.79</c:v>
                </c:pt>
                <c:pt idx="9789">
                  <c:v>5.8</c:v>
                </c:pt>
                <c:pt idx="9790">
                  <c:v>5.7949999999999999</c:v>
                </c:pt>
                <c:pt idx="9791">
                  <c:v>5.7850000000000001</c:v>
                </c:pt>
                <c:pt idx="9792">
                  <c:v>5.78</c:v>
                </c:pt>
                <c:pt idx="9793">
                  <c:v>5.7949999999999999</c:v>
                </c:pt>
                <c:pt idx="9794">
                  <c:v>5.79</c:v>
                </c:pt>
                <c:pt idx="9795">
                  <c:v>5.79</c:v>
                </c:pt>
                <c:pt idx="9796">
                  <c:v>5.7949999999999999</c:v>
                </c:pt>
                <c:pt idx="9797">
                  <c:v>5.8</c:v>
                </c:pt>
                <c:pt idx="9798">
                  <c:v>5.7949999999999999</c:v>
                </c:pt>
                <c:pt idx="9799">
                  <c:v>5.79</c:v>
                </c:pt>
                <c:pt idx="9800">
                  <c:v>5.7949999999999999</c:v>
                </c:pt>
                <c:pt idx="9801">
                  <c:v>5.8</c:v>
                </c:pt>
                <c:pt idx="9802">
                  <c:v>5.7949999999999999</c:v>
                </c:pt>
                <c:pt idx="9803">
                  <c:v>5.8049999999999997</c:v>
                </c:pt>
                <c:pt idx="9804">
                  <c:v>5.8</c:v>
                </c:pt>
                <c:pt idx="9805">
                  <c:v>5.8049999999999997</c:v>
                </c:pt>
                <c:pt idx="9806">
                  <c:v>5.7850000000000001</c:v>
                </c:pt>
                <c:pt idx="9807">
                  <c:v>5.7850000000000001</c:v>
                </c:pt>
                <c:pt idx="9808">
                  <c:v>5.7949999999999999</c:v>
                </c:pt>
                <c:pt idx="9809">
                  <c:v>5.7949999999999999</c:v>
                </c:pt>
                <c:pt idx="9810">
                  <c:v>5.8</c:v>
                </c:pt>
                <c:pt idx="9811">
                  <c:v>5.79</c:v>
                </c:pt>
                <c:pt idx="9812">
                  <c:v>5.8</c:v>
                </c:pt>
                <c:pt idx="9813">
                  <c:v>5.79</c:v>
                </c:pt>
                <c:pt idx="9814">
                  <c:v>5.81</c:v>
                </c:pt>
                <c:pt idx="9815">
                  <c:v>5.7949999999999999</c:v>
                </c:pt>
                <c:pt idx="9816">
                  <c:v>5.8049999999999997</c:v>
                </c:pt>
                <c:pt idx="9817">
                  <c:v>5.8049999999999997</c:v>
                </c:pt>
                <c:pt idx="9818">
                  <c:v>5.8</c:v>
                </c:pt>
                <c:pt idx="9819">
                  <c:v>5.7949999999999999</c:v>
                </c:pt>
                <c:pt idx="9820">
                  <c:v>5.8</c:v>
                </c:pt>
                <c:pt idx="9821">
                  <c:v>5.7949999999999999</c:v>
                </c:pt>
                <c:pt idx="9822">
                  <c:v>5.8</c:v>
                </c:pt>
                <c:pt idx="9823">
                  <c:v>5.7949999999999999</c:v>
                </c:pt>
                <c:pt idx="9824">
                  <c:v>5.8</c:v>
                </c:pt>
                <c:pt idx="9825">
                  <c:v>5.8</c:v>
                </c:pt>
                <c:pt idx="9826">
                  <c:v>5.8049999999999997</c:v>
                </c:pt>
                <c:pt idx="9827">
                  <c:v>5.8049999999999997</c:v>
                </c:pt>
                <c:pt idx="9828">
                  <c:v>5.8049999999999997</c:v>
                </c:pt>
                <c:pt idx="9829">
                  <c:v>5.7949999999999999</c:v>
                </c:pt>
                <c:pt idx="9830">
                  <c:v>5.81</c:v>
                </c:pt>
                <c:pt idx="9831">
                  <c:v>5.8</c:v>
                </c:pt>
                <c:pt idx="9832">
                  <c:v>5.8049999999999997</c:v>
                </c:pt>
                <c:pt idx="9833">
                  <c:v>5.8</c:v>
                </c:pt>
                <c:pt idx="9834">
                  <c:v>5.8</c:v>
                </c:pt>
                <c:pt idx="9835">
                  <c:v>5.7949999999999999</c:v>
                </c:pt>
                <c:pt idx="9836">
                  <c:v>5.81</c:v>
                </c:pt>
                <c:pt idx="9837">
                  <c:v>5.81</c:v>
                </c:pt>
                <c:pt idx="9838">
                  <c:v>5.8149999999999995</c:v>
                </c:pt>
                <c:pt idx="9839">
                  <c:v>5.81</c:v>
                </c:pt>
                <c:pt idx="9840">
                  <c:v>5.8049999999999997</c:v>
                </c:pt>
                <c:pt idx="9841">
                  <c:v>5.81</c:v>
                </c:pt>
                <c:pt idx="9842">
                  <c:v>5.8049999999999997</c:v>
                </c:pt>
                <c:pt idx="9843">
                  <c:v>5.8049999999999997</c:v>
                </c:pt>
                <c:pt idx="9844">
                  <c:v>5.81</c:v>
                </c:pt>
                <c:pt idx="9845">
                  <c:v>5.81</c:v>
                </c:pt>
                <c:pt idx="9846">
                  <c:v>5.8049999999999997</c:v>
                </c:pt>
                <c:pt idx="9847">
                  <c:v>5.8</c:v>
                </c:pt>
                <c:pt idx="9848">
                  <c:v>5.81</c:v>
                </c:pt>
                <c:pt idx="9849">
                  <c:v>5.8149999999999995</c:v>
                </c:pt>
                <c:pt idx="9850">
                  <c:v>5.8049999999999997</c:v>
                </c:pt>
                <c:pt idx="9851">
                  <c:v>5.8199999999999994</c:v>
                </c:pt>
                <c:pt idx="9852">
                  <c:v>5.8149999999999995</c:v>
                </c:pt>
                <c:pt idx="9853">
                  <c:v>5.8149999999999995</c:v>
                </c:pt>
                <c:pt idx="9854">
                  <c:v>5.8</c:v>
                </c:pt>
                <c:pt idx="9855">
                  <c:v>5.81</c:v>
                </c:pt>
                <c:pt idx="9856">
                  <c:v>5.8049999999999997</c:v>
                </c:pt>
                <c:pt idx="9857">
                  <c:v>5.8049999999999997</c:v>
                </c:pt>
                <c:pt idx="9858">
                  <c:v>5.81</c:v>
                </c:pt>
                <c:pt idx="9859">
                  <c:v>5.8</c:v>
                </c:pt>
                <c:pt idx="9860">
                  <c:v>5.81</c:v>
                </c:pt>
                <c:pt idx="9861">
                  <c:v>5.81</c:v>
                </c:pt>
                <c:pt idx="9862">
                  <c:v>5.8149999999999995</c:v>
                </c:pt>
                <c:pt idx="9863">
                  <c:v>5.8149999999999995</c:v>
                </c:pt>
                <c:pt idx="9864">
                  <c:v>5.8199999999999994</c:v>
                </c:pt>
                <c:pt idx="9865">
                  <c:v>5.8149999999999995</c:v>
                </c:pt>
                <c:pt idx="9866">
                  <c:v>5.8149999999999995</c:v>
                </c:pt>
                <c:pt idx="9867">
                  <c:v>5.8149999999999995</c:v>
                </c:pt>
                <c:pt idx="9868">
                  <c:v>5.8250000000000002</c:v>
                </c:pt>
                <c:pt idx="9869">
                  <c:v>5.8</c:v>
                </c:pt>
                <c:pt idx="9870">
                  <c:v>5.8049999999999997</c:v>
                </c:pt>
                <c:pt idx="9871">
                  <c:v>5.7949999999999999</c:v>
                </c:pt>
                <c:pt idx="9872">
                  <c:v>5.81</c:v>
                </c:pt>
                <c:pt idx="9873">
                  <c:v>5.8</c:v>
                </c:pt>
                <c:pt idx="9874">
                  <c:v>5.8</c:v>
                </c:pt>
                <c:pt idx="9875">
                  <c:v>5.8</c:v>
                </c:pt>
                <c:pt idx="9876">
                  <c:v>5.81</c:v>
                </c:pt>
                <c:pt idx="9877">
                  <c:v>5.8199999999999994</c:v>
                </c:pt>
                <c:pt idx="9878">
                  <c:v>5.8199999999999994</c:v>
                </c:pt>
                <c:pt idx="9879">
                  <c:v>5.8</c:v>
                </c:pt>
                <c:pt idx="9880">
                  <c:v>5.79</c:v>
                </c:pt>
                <c:pt idx="9881">
                  <c:v>5.8</c:v>
                </c:pt>
                <c:pt idx="9882">
                  <c:v>5.8049999999999997</c:v>
                </c:pt>
                <c:pt idx="9883">
                  <c:v>5.7949999999999999</c:v>
                </c:pt>
                <c:pt idx="9884">
                  <c:v>5.8049999999999997</c:v>
                </c:pt>
                <c:pt idx="9885">
                  <c:v>5.8149999999999995</c:v>
                </c:pt>
                <c:pt idx="9886">
                  <c:v>5.8</c:v>
                </c:pt>
                <c:pt idx="9887">
                  <c:v>5.8149999999999995</c:v>
                </c:pt>
                <c:pt idx="9888">
                  <c:v>5.8049999999999997</c:v>
                </c:pt>
                <c:pt idx="9889">
                  <c:v>5.8149999999999995</c:v>
                </c:pt>
                <c:pt idx="9890">
                  <c:v>5.83</c:v>
                </c:pt>
                <c:pt idx="9891">
                  <c:v>5.8199999999999994</c:v>
                </c:pt>
                <c:pt idx="9892">
                  <c:v>5.81</c:v>
                </c:pt>
                <c:pt idx="9893">
                  <c:v>5.8049999999999997</c:v>
                </c:pt>
                <c:pt idx="9894">
                  <c:v>5.81</c:v>
                </c:pt>
                <c:pt idx="9895">
                  <c:v>5.8149999999999995</c:v>
                </c:pt>
                <c:pt idx="9896">
                  <c:v>5.81</c:v>
                </c:pt>
                <c:pt idx="9897">
                  <c:v>5.8199999999999994</c:v>
                </c:pt>
                <c:pt idx="9898">
                  <c:v>5.8199999999999994</c:v>
                </c:pt>
                <c:pt idx="9899">
                  <c:v>5.8</c:v>
                </c:pt>
                <c:pt idx="9900">
                  <c:v>5.8149999999999995</c:v>
                </c:pt>
                <c:pt idx="9901">
                  <c:v>5.8199999999999994</c:v>
                </c:pt>
                <c:pt idx="9902">
                  <c:v>5.8250000000000002</c:v>
                </c:pt>
                <c:pt idx="9903">
                  <c:v>5.8199999999999994</c:v>
                </c:pt>
                <c:pt idx="9904">
                  <c:v>5.81</c:v>
                </c:pt>
                <c:pt idx="9905">
                  <c:v>5.8199999999999994</c:v>
                </c:pt>
                <c:pt idx="9906">
                  <c:v>5.81</c:v>
                </c:pt>
                <c:pt idx="9907">
                  <c:v>5.8149999999999995</c:v>
                </c:pt>
                <c:pt idx="9908">
                  <c:v>5.8149999999999995</c:v>
                </c:pt>
                <c:pt idx="9909">
                  <c:v>5.81</c:v>
                </c:pt>
                <c:pt idx="9910">
                  <c:v>5.81</c:v>
                </c:pt>
                <c:pt idx="9911">
                  <c:v>5.8149999999999995</c:v>
                </c:pt>
                <c:pt idx="9912">
                  <c:v>5.8199999999999994</c:v>
                </c:pt>
                <c:pt idx="9913">
                  <c:v>5.8199999999999994</c:v>
                </c:pt>
                <c:pt idx="9914">
                  <c:v>5.8250000000000002</c:v>
                </c:pt>
                <c:pt idx="9915">
                  <c:v>5.8199999999999994</c:v>
                </c:pt>
                <c:pt idx="9916">
                  <c:v>5.8199999999999994</c:v>
                </c:pt>
                <c:pt idx="9917">
                  <c:v>5.8249999999999993</c:v>
                </c:pt>
                <c:pt idx="9918">
                  <c:v>5.8199999999999994</c:v>
                </c:pt>
                <c:pt idx="9919">
                  <c:v>5.8199999999999994</c:v>
                </c:pt>
                <c:pt idx="9920">
                  <c:v>5.8250000000000002</c:v>
                </c:pt>
                <c:pt idx="9921">
                  <c:v>5.835</c:v>
                </c:pt>
                <c:pt idx="9922">
                  <c:v>5.83</c:v>
                </c:pt>
                <c:pt idx="9923">
                  <c:v>5.835</c:v>
                </c:pt>
                <c:pt idx="9924">
                  <c:v>5.8149999999999995</c:v>
                </c:pt>
                <c:pt idx="9925">
                  <c:v>5.8199999999999994</c:v>
                </c:pt>
                <c:pt idx="9926">
                  <c:v>5.8249999999999993</c:v>
                </c:pt>
                <c:pt idx="9927">
                  <c:v>5.8250000000000002</c:v>
                </c:pt>
                <c:pt idx="9928">
                  <c:v>5.82</c:v>
                </c:pt>
                <c:pt idx="9929">
                  <c:v>5.8149999999999995</c:v>
                </c:pt>
                <c:pt idx="9930">
                  <c:v>5.8249999999999993</c:v>
                </c:pt>
                <c:pt idx="9931">
                  <c:v>5.8250000000000002</c:v>
                </c:pt>
                <c:pt idx="9932">
                  <c:v>5.83</c:v>
                </c:pt>
                <c:pt idx="9933">
                  <c:v>5.8199999999999994</c:v>
                </c:pt>
                <c:pt idx="9934">
                  <c:v>5.8250000000000002</c:v>
                </c:pt>
                <c:pt idx="9935">
                  <c:v>5.8149999999999995</c:v>
                </c:pt>
                <c:pt idx="9936">
                  <c:v>5.8149999999999995</c:v>
                </c:pt>
                <c:pt idx="9937">
                  <c:v>5.8149999999999995</c:v>
                </c:pt>
                <c:pt idx="9938">
                  <c:v>5.8149999999999995</c:v>
                </c:pt>
                <c:pt idx="9939">
                  <c:v>5.8199999999999994</c:v>
                </c:pt>
                <c:pt idx="9940">
                  <c:v>5.8249999999999993</c:v>
                </c:pt>
                <c:pt idx="9941">
                  <c:v>5.8249999999999993</c:v>
                </c:pt>
                <c:pt idx="9942">
                  <c:v>5.83</c:v>
                </c:pt>
                <c:pt idx="9943">
                  <c:v>5.8249999999999993</c:v>
                </c:pt>
                <c:pt idx="9944">
                  <c:v>5.83</c:v>
                </c:pt>
                <c:pt idx="9945">
                  <c:v>5.83</c:v>
                </c:pt>
                <c:pt idx="9946">
                  <c:v>5.835</c:v>
                </c:pt>
                <c:pt idx="9947">
                  <c:v>5.83</c:v>
                </c:pt>
                <c:pt idx="9948">
                  <c:v>5.83</c:v>
                </c:pt>
                <c:pt idx="9949">
                  <c:v>5.835</c:v>
                </c:pt>
                <c:pt idx="9950">
                  <c:v>5.8250000000000002</c:v>
                </c:pt>
                <c:pt idx="9951">
                  <c:v>5.8149999999999995</c:v>
                </c:pt>
                <c:pt idx="9952">
                  <c:v>5.83</c:v>
                </c:pt>
                <c:pt idx="9953">
                  <c:v>5.83</c:v>
                </c:pt>
                <c:pt idx="9954">
                  <c:v>5.835</c:v>
                </c:pt>
                <c:pt idx="9955">
                  <c:v>5.835</c:v>
                </c:pt>
                <c:pt idx="9956">
                  <c:v>5.835</c:v>
                </c:pt>
                <c:pt idx="9957">
                  <c:v>5.8249999999999993</c:v>
                </c:pt>
                <c:pt idx="9958">
                  <c:v>5.84</c:v>
                </c:pt>
                <c:pt idx="9959">
                  <c:v>5.835</c:v>
                </c:pt>
                <c:pt idx="9960">
                  <c:v>5.84</c:v>
                </c:pt>
                <c:pt idx="9961">
                  <c:v>5.835</c:v>
                </c:pt>
                <c:pt idx="9962">
                  <c:v>5.835</c:v>
                </c:pt>
                <c:pt idx="9963">
                  <c:v>5.83</c:v>
                </c:pt>
                <c:pt idx="9964">
                  <c:v>5.835</c:v>
                </c:pt>
                <c:pt idx="9965">
                  <c:v>5.83</c:v>
                </c:pt>
                <c:pt idx="9966">
                  <c:v>5.8149999999999995</c:v>
                </c:pt>
                <c:pt idx="9967">
                  <c:v>5.8299999999999992</c:v>
                </c:pt>
                <c:pt idx="9968">
                  <c:v>5.8199999999999994</c:v>
                </c:pt>
                <c:pt idx="9969">
                  <c:v>5.8249999999999993</c:v>
                </c:pt>
                <c:pt idx="9970">
                  <c:v>5.835</c:v>
                </c:pt>
                <c:pt idx="9971">
                  <c:v>5.83</c:v>
                </c:pt>
                <c:pt idx="9972">
                  <c:v>5.835</c:v>
                </c:pt>
                <c:pt idx="9973">
                  <c:v>5.8199999999999994</c:v>
                </c:pt>
                <c:pt idx="9974">
                  <c:v>5.84</c:v>
                </c:pt>
                <c:pt idx="9975">
                  <c:v>5.8249999999999993</c:v>
                </c:pt>
                <c:pt idx="9976">
                  <c:v>5.8199999999999994</c:v>
                </c:pt>
                <c:pt idx="9977">
                  <c:v>5.8199999999999994</c:v>
                </c:pt>
                <c:pt idx="9978">
                  <c:v>5.8249999999999993</c:v>
                </c:pt>
                <c:pt idx="9979">
                  <c:v>5.8299999999999992</c:v>
                </c:pt>
                <c:pt idx="9980">
                  <c:v>5.835</c:v>
                </c:pt>
                <c:pt idx="9981">
                  <c:v>5.83</c:v>
                </c:pt>
                <c:pt idx="9982">
                  <c:v>5.835</c:v>
                </c:pt>
                <c:pt idx="9983">
                  <c:v>5.84</c:v>
                </c:pt>
                <c:pt idx="9984">
                  <c:v>5.8299999999999992</c:v>
                </c:pt>
                <c:pt idx="9985">
                  <c:v>5.835</c:v>
                </c:pt>
                <c:pt idx="9986">
                  <c:v>5.8449999999999998</c:v>
                </c:pt>
                <c:pt idx="9987">
                  <c:v>5.835</c:v>
                </c:pt>
                <c:pt idx="9988">
                  <c:v>5.835</c:v>
                </c:pt>
                <c:pt idx="9989">
                  <c:v>5.835</c:v>
                </c:pt>
                <c:pt idx="9990">
                  <c:v>5.835</c:v>
                </c:pt>
                <c:pt idx="9991">
                  <c:v>5.835</c:v>
                </c:pt>
                <c:pt idx="9992">
                  <c:v>5.8449999999999998</c:v>
                </c:pt>
                <c:pt idx="9993">
                  <c:v>5.84</c:v>
                </c:pt>
                <c:pt idx="9994">
                  <c:v>5.835</c:v>
                </c:pt>
                <c:pt idx="9995">
                  <c:v>5.8199999999999994</c:v>
                </c:pt>
                <c:pt idx="9996">
                  <c:v>5.84</c:v>
                </c:pt>
                <c:pt idx="9997">
                  <c:v>5.835</c:v>
                </c:pt>
                <c:pt idx="9998">
                  <c:v>5.84</c:v>
                </c:pt>
                <c:pt idx="9999">
                  <c:v>5.8449999999999998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1F-41DD-9F24-A58F3161ECC5}"/>
            </c:ext>
          </c:extLst>
        </c:ser>
        <c:ser>
          <c:idx val="0"/>
          <c:order val="1"/>
          <c:tx>
            <c:strRef>
              <c:f>'Curvas WTT'!$B$2:$D$2</c:f>
              <c:strCache>
                <c:ptCount val="1"/>
                <c:pt idx="0">
                  <c:v>AC 20 bin reciclada</c:v>
                </c:pt>
              </c:strCache>
            </c:strRef>
          </c:tx>
          <c:spPr>
            <a:ln w="19050" cap="rnd">
              <a:solidFill>
                <a:srgbClr val="0070C0">
                  <a:alpha val="78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'Curvas WTT'!$A$4:$A$10003</c:f>
              <c:numCache>
                <c:formatCode>General</c:formatCode>
                <c:ptCount val="10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</c:numCache>
            </c:numRef>
          </c:xVal>
          <c:yVal>
            <c:numRef>
              <c:f>'Curvas WTT'!$D$4:$D$10003</c:f>
              <c:numCache>
                <c:formatCode>General</c:formatCode>
                <c:ptCount val="10000"/>
                <c:pt idx="0">
                  <c:v>0</c:v>
                </c:pt>
                <c:pt idx="1">
                  <c:v>3.5000000000000142E-2</c:v>
                </c:pt>
                <c:pt idx="2">
                  <c:v>7.5000000000000178E-2</c:v>
                </c:pt>
                <c:pt idx="3">
                  <c:v>0.11500000000000021</c:v>
                </c:pt>
                <c:pt idx="4">
                  <c:v>0.14999999999999991</c:v>
                </c:pt>
                <c:pt idx="5">
                  <c:v>0.17999999999999972</c:v>
                </c:pt>
                <c:pt idx="6">
                  <c:v>0.20999999999999996</c:v>
                </c:pt>
                <c:pt idx="7">
                  <c:v>0.24500000000000011</c:v>
                </c:pt>
                <c:pt idx="8">
                  <c:v>0.26999999999999957</c:v>
                </c:pt>
                <c:pt idx="9">
                  <c:v>0.2799999999999998</c:v>
                </c:pt>
                <c:pt idx="10">
                  <c:v>0.31499999999999995</c:v>
                </c:pt>
                <c:pt idx="11">
                  <c:v>0.33999999999999986</c:v>
                </c:pt>
                <c:pt idx="12">
                  <c:v>0.36500000000000021</c:v>
                </c:pt>
                <c:pt idx="13">
                  <c:v>0.37999999999999989</c:v>
                </c:pt>
                <c:pt idx="14">
                  <c:v>0.40500000000000025</c:v>
                </c:pt>
                <c:pt idx="15">
                  <c:v>0.42499999999999982</c:v>
                </c:pt>
                <c:pt idx="16">
                  <c:v>0.43999999999999995</c:v>
                </c:pt>
                <c:pt idx="17">
                  <c:v>0.4650000000000003</c:v>
                </c:pt>
                <c:pt idx="18">
                  <c:v>0.48</c:v>
                </c:pt>
                <c:pt idx="19">
                  <c:v>0.49500000000000011</c:v>
                </c:pt>
                <c:pt idx="20">
                  <c:v>0.50999999999999979</c:v>
                </c:pt>
                <c:pt idx="21">
                  <c:v>0.5299999999999998</c:v>
                </c:pt>
                <c:pt idx="22">
                  <c:v>0.54499999999999993</c:v>
                </c:pt>
                <c:pt idx="23">
                  <c:v>0.56000000000000005</c:v>
                </c:pt>
                <c:pt idx="24">
                  <c:v>0.57499999999999973</c:v>
                </c:pt>
                <c:pt idx="25">
                  <c:v>0.5950000000000002</c:v>
                </c:pt>
                <c:pt idx="26">
                  <c:v>0.60499999999999998</c:v>
                </c:pt>
                <c:pt idx="27">
                  <c:v>0.625</c:v>
                </c:pt>
                <c:pt idx="28">
                  <c:v>0.63500000000000023</c:v>
                </c:pt>
                <c:pt idx="29">
                  <c:v>0.64999999999999991</c:v>
                </c:pt>
                <c:pt idx="30">
                  <c:v>0.6599999999999997</c:v>
                </c:pt>
                <c:pt idx="31">
                  <c:v>0.67000000000000037</c:v>
                </c:pt>
                <c:pt idx="32">
                  <c:v>0.68500000000000005</c:v>
                </c:pt>
                <c:pt idx="33">
                  <c:v>0.69499999999999984</c:v>
                </c:pt>
                <c:pt idx="34">
                  <c:v>0.71000000000000041</c:v>
                </c:pt>
                <c:pt idx="35">
                  <c:v>0.7200000000000002</c:v>
                </c:pt>
                <c:pt idx="36">
                  <c:v>0.73499999999999988</c:v>
                </c:pt>
                <c:pt idx="37">
                  <c:v>0.74499999999999966</c:v>
                </c:pt>
                <c:pt idx="38">
                  <c:v>0.75</c:v>
                </c:pt>
                <c:pt idx="39">
                  <c:v>0.77</c:v>
                </c:pt>
                <c:pt idx="40">
                  <c:v>0.77499999999999991</c:v>
                </c:pt>
                <c:pt idx="41">
                  <c:v>0.7799999999999998</c:v>
                </c:pt>
                <c:pt idx="42">
                  <c:v>0.78999999999999959</c:v>
                </c:pt>
                <c:pt idx="43">
                  <c:v>0.80500000000000016</c:v>
                </c:pt>
                <c:pt idx="44">
                  <c:v>0.81499999999999995</c:v>
                </c:pt>
                <c:pt idx="45">
                  <c:v>0.81999999999999984</c:v>
                </c:pt>
                <c:pt idx="46">
                  <c:v>0.83499999999999996</c:v>
                </c:pt>
                <c:pt idx="47">
                  <c:v>0.8450000000000002</c:v>
                </c:pt>
                <c:pt idx="48">
                  <c:v>0.85499999999999998</c:v>
                </c:pt>
                <c:pt idx="49">
                  <c:v>0.85999999999999988</c:v>
                </c:pt>
                <c:pt idx="50">
                  <c:v>0.875</c:v>
                </c:pt>
                <c:pt idx="51">
                  <c:v>0.875</c:v>
                </c:pt>
                <c:pt idx="52">
                  <c:v>0.88500000000000023</c:v>
                </c:pt>
                <c:pt idx="53">
                  <c:v>0.89500000000000002</c:v>
                </c:pt>
                <c:pt idx="54">
                  <c:v>0.89999999999999991</c:v>
                </c:pt>
                <c:pt idx="55">
                  <c:v>0.91000000000000014</c:v>
                </c:pt>
                <c:pt idx="56">
                  <c:v>0.91999999999999993</c:v>
                </c:pt>
                <c:pt idx="57">
                  <c:v>0.92500000000000027</c:v>
                </c:pt>
                <c:pt idx="58">
                  <c:v>0.93000000000000016</c:v>
                </c:pt>
                <c:pt idx="59">
                  <c:v>0.94</c:v>
                </c:pt>
                <c:pt idx="60">
                  <c:v>0.95000000000000018</c:v>
                </c:pt>
                <c:pt idx="61">
                  <c:v>0.96</c:v>
                </c:pt>
                <c:pt idx="62">
                  <c:v>0.9650000000000003</c:v>
                </c:pt>
                <c:pt idx="63">
                  <c:v>0.97500000000000009</c:v>
                </c:pt>
                <c:pt idx="64">
                  <c:v>0.98</c:v>
                </c:pt>
                <c:pt idx="65">
                  <c:v>0.98</c:v>
                </c:pt>
                <c:pt idx="66">
                  <c:v>0.98999999999999977</c:v>
                </c:pt>
                <c:pt idx="67">
                  <c:v>1</c:v>
                </c:pt>
                <c:pt idx="68">
                  <c:v>1.0049999999999999</c:v>
                </c:pt>
                <c:pt idx="69">
                  <c:v>1.0100000000000002</c:v>
                </c:pt>
                <c:pt idx="70">
                  <c:v>1.02</c:v>
                </c:pt>
                <c:pt idx="71">
                  <c:v>1.0299999999999998</c:v>
                </c:pt>
                <c:pt idx="72">
                  <c:v>1.0350000000000001</c:v>
                </c:pt>
                <c:pt idx="73">
                  <c:v>1.04</c:v>
                </c:pt>
                <c:pt idx="74">
                  <c:v>1.0449999999999999</c:v>
                </c:pt>
                <c:pt idx="75">
                  <c:v>1.0549999999999997</c:v>
                </c:pt>
                <c:pt idx="76">
                  <c:v>1.0549999999999997</c:v>
                </c:pt>
                <c:pt idx="77">
                  <c:v>1.0649999999999999</c:v>
                </c:pt>
                <c:pt idx="78">
                  <c:v>1.0750000000000002</c:v>
                </c:pt>
                <c:pt idx="79">
                  <c:v>1.085</c:v>
                </c:pt>
                <c:pt idx="80">
                  <c:v>1.085</c:v>
                </c:pt>
                <c:pt idx="81">
                  <c:v>1.0949999999999998</c:v>
                </c:pt>
                <c:pt idx="82">
                  <c:v>1.0949999999999998</c:v>
                </c:pt>
                <c:pt idx="83">
                  <c:v>1.105</c:v>
                </c:pt>
                <c:pt idx="84">
                  <c:v>1.105</c:v>
                </c:pt>
                <c:pt idx="85">
                  <c:v>1.1150000000000002</c:v>
                </c:pt>
                <c:pt idx="86">
                  <c:v>1.1200000000000001</c:v>
                </c:pt>
                <c:pt idx="87">
                  <c:v>1.1299999999999999</c:v>
                </c:pt>
                <c:pt idx="88">
                  <c:v>1.1349999999999998</c:v>
                </c:pt>
                <c:pt idx="89">
                  <c:v>1.1299999999999999</c:v>
                </c:pt>
                <c:pt idx="90">
                  <c:v>1.1399999999999997</c:v>
                </c:pt>
                <c:pt idx="91">
                  <c:v>1.1500000000000004</c:v>
                </c:pt>
                <c:pt idx="92">
                  <c:v>1.1500000000000004</c:v>
                </c:pt>
                <c:pt idx="93">
                  <c:v>1.1600000000000001</c:v>
                </c:pt>
                <c:pt idx="94">
                  <c:v>1.17</c:v>
                </c:pt>
                <c:pt idx="95">
                  <c:v>1.17</c:v>
                </c:pt>
                <c:pt idx="96">
                  <c:v>1.1799999999999997</c:v>
                </c:pt>
                <c:pt idx="97">
                  <c:v>1.1799999999999997</c:v>
                </c:pt>
                <c:pt idx="98">
                  <c:v>1.1850000000000001</c:v>
                </c:pt>
                <c:pt idx="99">
                  <c:v>1.1900000000000004</c:v>
                </c:pt>
                <c:pt idx="100">
                  <c:v>1.2000000000000002</c:v>
                </c:pt>
                <c:pt idx="101">
                  <c:v>1.2050000000000001</c:v>
                </c:pt>
                <c:pt idx="102">
                  <c:v>1.2050000000000001</c:v>
                </c:pt>
                <c:pt idx="103">
                  <c:v>1.2149999999999999</c:v>
                </c:pt>
                <c:pt idx="104">
                  <c:v>1.2199999999999998</c:v>
                </c:pt>
                <c:pt idx="105">
                  <c:v>1.2199999999999998</c:v>
                </c:pt>
                <c:pt idx="106">
                  <c:v>1.2249999999999996</c:v>
                </c:pt>
                <c:pt idx="107">
                  <c:v>1.23</c:v>
                </c:pt>
                <c:pt idx="108">
                  <c:v>1.2350000000000003</c:v>
                </c:pt>
                <c:pt idx="109">
                  <c:v>1.2400000000000002</c:v>
                </c:pt>
                <c:pt idx="110">
                  <c:v>1.2450000000000001</c:v>
                </c:pt>
                <c:pt idx="111">
                  <c:v>1.2450000000000001</c:v>
                </c:pt>
                <c:pt idx="112">
                  <c:v>1.2549999999999999</c:v>
                </c:pt>
                <c:pt idx="113">
                  <c:v>1.2599999999999998</c:v>
                </c:pt>
                <c:pt idx="114">
                  <c:v>1.2649999999999997</c:v>
                </c:pt>
                <c:pt idx="115">
                  <c:v>1.27</c:v>
                </c:pt>
                <c:pt idx="116">
                  <c:v>1.2750000000000004</c:v>
                </c:pt>
                <c:pt idx="117">
                  <c:v>1.2800000000000002</c:v>
                </c:pt>
                <c:pt idx="118">
                  <c:v>1.2800000000000002</c:v>
                </c:pt>
                <c:pt idx="119">
                  <c:v>1.2850000000000001</c:v>
                </c:pt>
                <c:pt idx="120">
                  <c:v>1.2850000000000001</c:v>
                </c:pt>
                <c:pt idx="121">
                  <c:v>1.2949999999999999</c:v>
                </c:pt>
                <c:pt idx="122">
                  <c:v>1.2999999999999998</c:v>
                </c:pt>
                <c:pt idx="123">
                  <c:v>1.3049999999999997</c:v>
                </c:pt>
                <c:pt idx="124">
                  <c:v>1.3049999999999997</c:v>
                </c:pt>
                <c:pt idx="125">
                  <c:v>1.3149999999999999</c:v>
                </c:pt>
                <c:pt idx="126">
                  <c:v>1.3149999999999999</c:v>
                </c:pt>
                <c:pt idx="127">
                  <c:v>1.3149999999999999</c:v>
                </c:pt>
                <c:pt idx="128">
                  <c:v>1.3250000000000002</c:v>
                </c:pt>
                <c:pt idx="129">
                  <c:v>1.3250000000000002</c:v>
                </c:pt>
                <c:pt idx="130">
                  <c:v>1.33</c:v>
                </c:pt>
                <c:pt idx="131">
                  <c:v>1.335</c:v>
                </c:pt>
                <c:pt idx="132">
                  <c:v>1.3399999999999999</c:v>
                </c:pt>
                <c:pt idx="133">
                  <c:v>1.3449999999999998</c:v>
                </c:pt>
                <c:pt idx="134">
                  <c:v>1.3499999999999996</c:v>
                </c:pt>
                <c:pt idx="135">
                  <c:v>1.3499999999999996</c:v>
                </c:pt>
                <c:pt idx="136">
                  <c:v>1.355</c:v>
                </c:pt>
                <c:pt idx="137">
                  <c:v>1.355</c:v>
                </c:pt>
                <c:pt idx="138">
                  <c:v>1.3650000000000002</c:v>
                </c:pt>
                <c:pt idx="139">
                  <c:v>1.3650000000000002</c:v>
                </c:pt>
                <c:pt idx="140">
                  <c:v>1.37</c:v>
                </c:pt>
                <c:pt idx="141">
                  <c:v>1.37</c:v>
                </c:pt>
                <c:pt idx="142">
                  <c:v>1.38</c:v>
                </c:pt>
                <c:pt idx="143">
                  <c:v>1.375</c:v>
                </c:pt>
                <c:pt idx="144">
                  <c:v>1.3849999999999998</c:v>
                </c:pt>
                <c:pt idx="145">
                  <c:v>1.3849999999999998</c:v>
                </c:pt>
                <c:pt idx="146">
                  <c:v>1.3899999999999997</c:v>
                </c:pt>
                <c:pt idx="147">
                  <c:v>1.395</c:v>
                </c:pt>
                <c:pt idx="148">
                  <c:v>1.395</c:v>
                </c:pt>
                <c:pt idx="149">
                  <c:v>1.4050000000000002</c:v>
                </c:pt>
                <c:pt idx="150">
                  <c:v>1.4050000000000002</c:v>
                </c:pt>
                <c:pt idx="151">
                  <c:v>1.4050000000000002</c:v>
                </c:pt>
                <c:pt idx="152">
                  <c:v>1.415</c:v>
                </c:pt>
                <c:pt idx="153">
                  <c:v>1.415</c:v>
                </c:pt>
                <c:pt idx="154">
                  <c:v>1.42</c:v>
                </c:pt>
                <c:pt idx="155">
                  <c:v>1.4249999999999998</c:v>
                </c:pt>
                <c:pt idx="156">
                  <c:v>1.4249999999999998</c:v>
                </c:pt>
                <c:pt idx="157">
                  <c:v>1.4249999999999998</c:v>
                </c:pt>
                <c:pt idx="158">
                  <c:v>1.4300000000000002</c:v>
                </c:pt>
                <c:pt idx="159">
                  <c:v>1.4350000000000001</c:v>
                </c:pt>
                <c:pt idx="160">
                  <c:v>1.4350000000000001</c:v>
                </c:pt>
                <c:pt idx="161">
                  <c:v>1.4400000000000004</c:v>
                </c:pt>
                <c:pt idx="162">
                  <c:v>1.4450000000000003</c:v>
                </c:pt>
                <c:pt idx="163">
                  <c:v>1.4450000000000003</c:v>
                </c:pt>
                <c:pt idx="164">
                  <c:v>1.4500000000000002</c:v>
                </c:pt>
                <c:pt idx="165">
                  <c:v>1.4550000000000001</c:v>
                </c:pt>
                <c:pt idx="166">
                  <c:v>1.4550000000000001</c:v>
                </c:pt>
                <c:pt idx="167">
                  <c:v>1.4649999999999999</c:v>
                </c:pt>
                <c:pt idx="168">
                  <c:v>1.46</c:v>
                </c:pt>
                <c:pt idx="169">
                  <c:v>1.4699999999999998</c:v>
                </c:pt>
                <c:pt idx="170">
                  <c:v>1.4699999999999998</c:v>
                </c:pt>
                <c:pt idx="171">
                  <c:v>1.48</c:v>
                </c:pt>
                <c:pt idx="172">
                  <c:v>1.4749999999999996</c:v>
                </c:pt>
                <c:pt idx="173">
                  <c:v>1.4749999999999996</c:v>
                </c:pt>
                <c:pt idx="174">
                  <c:v>1.4850000000000003</c:v>
                </c:pt>
                <c:pt idx="175">
                  <c:v>1.4850000000000003</c:v>
                </c:pt>
                <c:pt idx="176">
                  <c:v>1.4900000000000002</c:v>
                </c:pt>
                <c:pt idx="177">
                  <c:v>1.4900000000000002</c:v>
                </c:pt>
                <c:pt idx="178">
                  <c:v>1.4900000000000002</c:v>
                </c:pt>
                <c:pt idx="179">
                  <c:v>1.5</c:v>
                </c:pt>
                <c:pt idx="180">
                  <c:v>1.5</c:v>
                </c:pt>
                <c:pt idx="181">
                  <c:v>1.5</c:v>
                </c:pt>
                <c:pt idx="182">
                  <c:v>1.5049999999999999</c:v>
                </c:pt>
                <c:pt idx="183">
                  <c:v>1.5099999999999998</c:v>
                </c:pt>
                <c:pt idx="184">
                  <c:v>1.5149999999999997</c:v>
                </c:pt>
                <c:pt idx="185">
                  <c:v>1.5099999999999998</c:v>
                </c:pt>
                <c:pt idx="186">
                  <c:v>1.5149999999999997</c:v>
                </c:pt>
                <c:pt idx="187">
                  <c:v>1.52</c:v>
                </c:pt>
                <c:pt idx="188">
                  <c:v>1.52</c:v>
                </c:pt>
                <c:pt idx="189">
                  <c:v>1.52</c:v>
                </c:pt>
                <c:pt idx="190">
                  <c:v>1.5250000000000004</c:v>
                </c:pt>
                <c:pt idx="191">
                  <c:v>1.5249999999999999</c:v>
                </c:pt>
                <c:pt idx="192">
                  <c:v>1.5350000000000001</c:v>
                </c:pt>
                <c:pt idx="193">
                  <c:v>1.5350000000000001</c:v>
                </c:pt>
                <c:pt idx="194">
                  <c:v>1.54</c:v>
                </c:pt>
                <c:pt idx="195">
                  <c:v>1.54</c:v>
                </c:pt>
                <c:pt idx="196">
                  <c:v>1.54</c:v>
                </c:pt>
                <c:pt idx="197">
                  <c:v>1.54</c:v>
                </c:pt>
                <c:pt idx="198">
                  <c:v>1.5449999999999999</c:v>
                </c:pt>
                <c:pt idx="199">
                  <c:v>1.5499999999999998</c:v>
                </c:pt>
                <c:pt idx="200">
                  <c:v>1.5549999999999997</c:v>
                </c:pt>
                <c:pt idx="201">
                  <c:v>1.56</c:v>
                </c:pt>
                <c:pt idx="202">
                  <c:v>1.5649999999999999</c:v>
                </c:pt>
                <c:pt idx="203">
                  <c:v>1.5649999999999999</c:v>
                </c:pt>
                <c:pt idx="204">
                  <c:v>1.5649999999999999</c:v>
                </c:pt>
                <c:pt idx="205">
                  <c:v>1.5699999999999998</c:v>
                </c:pt>
                <c:pt idx="206">
                  <c:v>1.5699999999999998</c:v>
                </c:pt>
                <c:pt idx="207">
                  <c:v>1.5699999999999998</c:v>
                </c:pt>
                <c:pt idx="208">
                  <c:v>1.5750000000000002</c:v>
                </c:pt>
                <c:pt idx="209">
                  <c:v>1.5749999999999997</c:v>
                </c:pt>
                <c:pt idx="210">
                  <c:v>1.58</c:v>
                </c:pt>
                <c:pt idx="211">
                  <c:v>1.58</c:v>
                </c:pt>
                <c:pt idx="212">
                  <c:v>1.585</c:v>
                </c:pt>
                <c:pt idx="213">
                  <c:v>1.5899999999999999</c:v>
                </c:pt>
                <c:pt idx="214">
                  <c:v>1.5899999999999999</c:v>
                </c:pt>
                <c:pt idx="215">
                  <c:v>1.5950000000000002</c:v>
                </c:pt>
                <c:pt idx="216">
                  <c:v>1.5950000000000002</c:v>
                </c:pt>
                <c:pt idx="217">
                  <c:v>1.6</c:v>
                </c:pt>
                <c:pt idx="218">
                  <c:v>1.6</c:v>
                </c:pt>
                <c:pt idx="219">
                  <c:v>1.605</c:v>
                </c:pt>
                <c:pt idx="220">
                  <c:v>1.605</c:v>
                </c:pt>
                <c:pt idx="221">
                  <c:v>1.6099999999999999</c:v>
                </c:pt>
                <c:pt idx="222">
                  <c:v>1.6099999999999999</c:v>
                </c:pt>
                <c:pt idx="223">
                  <c:v>1.6099999999999999</c:v>
                </c:pt>
                <c:pt idx="224">
                  <c:v>1.6099999999999999</c:v>
                </c:pt>
                <c:pt idx="225">
                  <c:v>1.62</c:v>
                </c:pt>
                <c:pt idx="226">
                  <c:v>1.625</c:v>
                </c:pt>
                <c:pt idx="227">
                  <c:v>1.62</c:v>
                </c:pt>
                <c:pt idx="228">
                  <c:v>1.625</c:v>
                </c:pt>
                <c:pt idx="229">
                  <c:v>1.63</c:v>
                </c:pt>
                <c:pt idx="230">
                  <c:v>1.6350000000000002</c:v>
                </c:pt>
                <c:pt idx="231">
                  <c:v>1.63</c:v>
                </c:pt>
                <c:pt idx="232">
                  <c:v>1.6350000000000002</c:v>
                </c:pt>
                <c:pt idx="233">
                  <c:v>1.6400000000000001</c:v>
                </c:pt>
                <c:pt idx="234">
                  <c:v>1.6400000000000001</c:v>
                </c:pt>
                <c:pt idx="235">
                  <c:v>1.645</c:v>
                </c:pt>
                <c:pt idx="236">
                  <c:v>1.6400000000000001</c:v>
                </c:pt>
                <c:pt idx="237">
                  <c:v>1.645</c:v>
                </c:pt>
                <c:pt idx="238">
                  <c:v>1.645</c:v>
                </c:pt>
                <c:pt idx="239">
                  <c:v>1.65</c:v>
                </c:pt>
                <c:pt idx="240">
                  <c:v>1.65</c:v>
                </c:pt>
                <c:pt idx="241">
                  <c:v>1.65</c:v>
                </c:pt>
                <c:pt idx="242">
                  <c:v>1.6549999999999998</c:v>
                </c:pt>
                <c:pt idx="243">
                  <c:v>1.6600000000000001</c:v>
                </c:pt>
                <c:pt idx="244">
                  <c:v>1.65</c:v>
                </c:pt>
                <c:pt idx="245">
                  <c:v>1.6749999999999998</c:v>
                </c:pt>
                <c:pt idx="246">
                  <c:v>1.665</c:v>
                </c:pt>
                <c:pt idx="247">
                  <c:v>1.665</c:v>
                </c:pt>
                <c:pt idx="248">
                  <c:v>1.6700000000000004</c:v>
                </c:pt>
                <c:pt idx="249">
                  <c:v>1.67</c:v>
                </c:pt>
                <c:pt idx="250">
                  <c:v>1.6750000000000003</c:v>
                </c:pt>
                <c:pt idx="251">
                  <c:v>1.67</c:v>
                </c:pt>
                <c:pt idx="252">
                  <c:v>1.6800000000000002</c:v>
                </c:pt>
                <c:pt idx="253">
                  <c:v>1.6800000000000002</c:v>
                </c:pt>
                <c:pt idx="254">
                  <c:v>1.6800000000000002</c:v>
                </c:pt>
                <c:pt idx="255">
                  <c:v>1.6850000000000001</c:v>
                </c:pt>
                <c:pt idx="256">
                  <c:v>1.6850000000000001</c:v>
                </c:pt>
                <c:pt idx="257">
                  <c:v>1.6850000000000001</c:v>
                </c:pt>
                <c:pt idx="258">
                  <c:v>1.6850000000000001</c:v>
                </c:pt>
                <c:pt idx="259">
                  <c:v>1.6949999999999998</c:v>
                </c:pt>
                <c:pt idx="260">
                  <c:v>1.6949999999999998</c:v>
                </c:pt>
                <c:pt idx="261">
                  <c:v>1.6949999999999998</c:v>
                </c:pt>
                <c:pt idx="262">
                  <c:v>1.6949999999999998</c:v>
                </c:pt>
                <c:pt idx="263">
                  <c:v>1.6949999999999998</c:v>
                </c:pt>
                <c:pt idx="264">
                  <c:v>1.6999999999999997</c:v>
                </c:pt>
                <c:pt idx="265">
                  <c:v>1.7050000000000001</c:v>
                </c:pt>
                <c:pt idx="266">
                  <c:v>1.7050000000000001</c:v>
                </c:pt>
                <c:pt idx="267">
                  <c:v>1.7050000000000001</c:v>
                </c:pt>
                <c:pt idx="268">
                  <c:v>1.71</c:v>
                </c:pt>
                <c:pt idx="269">
                  <c:v>1.71</c:v>
                </c:pt>
                <c:pt idx="270">
                  <c:v>1.7149999999999999</c:v>
                </c:pt>
                <c:pt idx="271">
                  <c:v>1.7149999999999999</c:v>
                </c:pt>
                <c:pt idx="272">
                  <c:v>1.7149999999999999</c:v>
                </c:pt>
                <c:pt idx="273">
                  <c:v>1.7200000000000002</c:v>
                </c:pt>
                <c:pt idx="274">
                  <c:v>1.7200000000000002</c:v>
                </c:pt>
                <c:pt idx="275">
                  <c:v>1.7200000000000002</c:v>
                </c:pt>
                <c:pt idx="276">
                  <c:v>1.7250000000000001</c:v>
                </c:pt>
                <c:pt idx="277">
                  <c:v>1.73</c:v>
                </c:pt>
                <c:pt idx="278">
                  <c:v>1.7349999999999999</c:v>
                </c:pt>
                <c:pt idx="279">
                  <c:v>1.73</c:v>
                </c:pt>
                <c:pt idx="280">
                  <c:v>1.73</c:v>
                </c:pt>
                <c:pt idx="281">
                  <c:v>1.7399999999999998</c:v>
                </c:pt>
                <c:pt idx="282">
                  <c:v>1.7399999999999998</c:v>
                </c:pt>
                <c:pt idx="283">
                  <c:v>1.7399999999999998</c:v>
                </c:pt>
                <c:pt idx="284">
                  <c:v>1.7399999999999998</c:v>
                </c:pt>
                <c:pt idx="285">
                  <c:v>1.7399999999999998</c:v>
                </c:pt>
                <c:pt idx="286">
                  <c:v>1.7399999999999998</c:v>
                </c:pt>
                <c:pt idx="287">
                  <c:v>1.7399999999999998</c:v>
                </c:pt>
                <c:pt idx="288">
                  <c:v>1.75</c:v>
                </c:pt>
                <c:pt idx="289">
                  <c:v>1.75</c:v>
                </c:pt>
                <c:pt idx="290">
                  <c:v>1.75</c:v>
                </c:pt>
                <c:pt idx="291">
                  <c:v>1.75</c:v>
                </c:pt>
                <c:pt idx="292">
                  <c:v>1.7600000000000002</c:v>
                </c:pt>
                <c:pt idx="293">
                  <c:v>1.7600000000000002</c:v>
                </c:pt>
                <c:pt idx="294">
                  <c:v>1.75</c:v>
                </c:pt>
                <c:pt idx="295">
                  <c:v>1.7600000000000002</c:v>
                </c:pt>
                <c:pt idx="296">
                  <c:v>1.7600000000000002</c:v>
                </c:pt>
                <c:pt idx="297">
                  <c:v>1.7600000000000002</c:v>
                </c:pt>
                <c:pt idx="298">
                  <c:v>1.7650000000000001</c:v>
                </c:pt>
                <c:pt idx="299">
                  <c:v>1.77</c:v>
                </c:pt>
                <c:pt idx="300">
                  <c:v>1.77</c:v>
                </c:pt>
                <c:pt idx="301">
                  <c:v>1.77</c:v>
                </c:pt>
                <c:pt idx="302">
                  <c:v>1.7749999999999999</c:v>
                </c:pt>
                <c:pt idx="303">
                  <c:v>1.7749999999999999</c:v>
                </c:pt>
                <c:pt idx="304">
                  <c:v>1.7799999999999998</c:v>
                </c:pt>
                <c:pt idx="305">
                  <c:v>1.7799999999999998</c:v>
                </c:pt>
                <c:pt idx="306">
                  <c:v>1.7799999999999998</c:v>
                </c:pt>
                <c:pt idx="307">
                  <c:v>1.7849999999999997</c:v>
                </c:pt>
                <c:pt idx="308">
                  <c:v>1.7849999999999997</c:v>
                </c:pt>
                <c:pt idx="309">
                  <c:v>1.7799999999999998</c:v>
                </c:pt>
                <c:pt idx="310">
                  <c:v>1.7849999999999997</c:v>
                </c:pt>
                <c:pt idx="311">
                  <c:v>1.7849999999999997</c:v>
                </c:pt>
                <c:pt idx="312">
                  <c:v>1.79</c:v>
                </c:pt>
                <c:pt idx="313">
                  <c:v>1.7950000000000004</c:v>
                </c:pt>
                <c:pt idx="314">
                  <c:v>1.7950000000000004</c:v>
                </c:pt>
                <c:pt idx="315">
                  <c:v>1.79</c:v>
                </c:pt>
                <c:pt idx="316">
                  <c:v>1.7950000000000004</c:v>
                </c:pt>
                <c:pt idx="317">
                  <c:v>1.7950000000000004</c:v>
                </c:pt>
                <c:pt idx="318">
                  <c:v>1.7950000000000004</c:v>
                </c:pt>
                <c:pt idx="319">
                  <c:v>1.8050000000000002</c:v>
                </c:pt>
                <c:pt idx="320">
                  <c:v>1.8050000000000002</c:v>
                </c:pt>
                <c:pt idx="321">
                  <c:v>1.8050000000000002</c:v>
                </c:pt>
                <c:pt idx="322">
                  <c:v>1.8050000000000002</c:v>
                </c:pt>
                <c:pt idx="323">
                  <c:v>1.81</c:v>
                </c:pt>
                <c:pt idx="324">
                  <c:v>1.81</c:v>
                </c:pt>
                <c:pt idx="325">
                  <c:v>1.8199999999999998</c:v>
                </c:pt>
                <c:pt idx="326">
                  <c:v>1.8149999999999999</c:v>
                </c:pt>
                <c:pt idx="327">
                  <c:v>1.8149999999999999</c:v>
                </c:pt>
                <c:pt idx="328">
                  <c:v>1.8149999999999999</c:v>
                </c:pt>
                <c:pt idx="329">
                  <c:v>1.8149999999999999</c:v>
                </c:pt>
                <c:pt idx="330">
                  <c:v>1.8149999999999999</c:v>
                </c:pt>
                <c:pt idx="331">
                  <c:v>1.8149999999999999</c:v>
                </c:pt>
                <c:pt idx="332">
                  <c:v>1.8199999999999998</c:v>
                </c:pt>
                <c:pt idx="333">
                  <c:v>1.8199999999999998</c:v>
                </c:pt>
                <c:pt idx="334">
                  <c:v>1.8199999999999998</c:v>
                </c:pt>
                <c:pt idx="335">
                  <c:v>1.8249999999999997</c:v>
                </c:pt>
                <c:pt idx="336">
                  <c:v>1.8249999999999997</c:v>
                </c:pt>
                <c:pt idx="337">
                  <c:v>1.8249999999999997</c:v>
                </c:pt>
                <c:pt idx="338">
                  <c:v>1.835</c:v>
                </c:pt>
                <c:pt idx="339">
                  <c:v>1.83</c:v>
                </c:pt>
                <c:pt idx="340">
                  <c:v>1.835</c:v>
                </c:pt>
                <c:pt idx="341">
                  <c:v>1.8399999999999999</c:v>
                </c:pt>
                <c:pt idx="342">
                  <c:v>1.835</c:v>
                </c:pt>
                <c:pt idx="343">
                  <c:v>1.835</c:v>
                </c:pt>
                <c:pt idx="344">
                  <c:v>1.8399999999999999</c:v>
                </c:pt>
                <c:pt idx="345">
                  <c:v>1.8399999999999999</c:v>
                </c:pt>
                <c:pt idx="346">
                  <c:v>1.8450000000000002</c:v>
                </c:pt>
                <c:pt idx="347">
                  <c:v>1.8450000000000002</c:v>
                </c:pt>
                <c:pt idx="348">
                  <c:v>1.8450000000000002</c:v>
                </c:pt>
                <c:pt idx="349">
                  <c:v>1.8450000000000002</c:v>
                </c:pt>
                <c:pt idx="350">
                  <c:v>1.85</c:v>
                </c:pt>
                <c:pt idx="351">
                  <c:v>1.85</c:v>
                </c:pt>
                <c:pt idx="352">
                  <c:v>1.855</c:v>
                </c:pt>
                <c:pt idx="353">
                  <c:v>1.85</c:v>
                </c:pt>
                <c:pt idx="354">
                  <c:v>1.855</c:v>
                </c:pt>
                <c:pt idx="355">
                  <c:v>1.8599999999999999</c:v>
                </c:pt>
                <c:pt idx="356">
                  <c:v>1.8599999999999999</c:v>
                </c:pt>
                <c:pt idx="357">
                  <c:v>1.855</c:v>
                </c:pt>
                <c:pt idx="358">
                  <c:v>1.8649999999999998</c:v>
                </c:pt>
                <c:pt idx="359">
                  <c:v>1.8599999999999999</c:v>
                </c:pt>
                <c:pt idx="360">
                  <c:v>1.8599999999999999</c:v>
                </c:pt>
                <c:pt idx="361">
                  <c:v>1.8649999999999998</c:v>
                </c:pt>
                <c:pt idx="362">
                  <c:v>1.8599999999999999</c:v>
                </c:pt>
                <c:pt idx="363">
                  <c:v>1.8649999999999998</c:v>
                </c:pt>
                <c:pt idx="364">
                  <c:v>1.87</c:v>
                </c:pt>
                <c:pt idx="365">
                  <c:v>1.875</c:v>
                </c:pt>
                <c:pt idx="366">
                  <c:v>1.87</c:v>
                </c:pt>
                <c:pt idx="367">
                  <c:v>1.87</c:v>
                </c:pt>
                <c:pt idx="368">
                  <c:v>1.87</c:v>
                </c:pt>
                <c:pt idx="369">
                  <c:v>1.875</c:v>
                </c:pt>
                <c:pt idx="370">
                  <c:v>1.88</c:v>
                </c:pt>
                <c:pt idx="371">
                  <c:v>1.88</c:v>
                </c:pt>
                <c:pt idx="372">
                  <c:v>1.88</c:v>
                </c:pt>
                <c:pt idx="373">
                  <c:v>1.8900000000000001</c:v>
                </c:pt>
                <c:pt idx="374">
                  <c:v>1.8849999999999998</c:v>
                </c:pt>
                <c:pt idx="375">
                  <c:v>1.8900000000000001</c:v>
                </c:pt>
                <c:pt idx="376">
                  <c:v>1.88</c:v>
                </c:pt>
                <c:pt idx="377">
                  <c:v>1.8900000000000001</c:v>
                </c:pt>
                <c:pt idx="378">
                  <c:v>1.8900000000000001</c:v>
                </c:pt>
                <c:pt idx="379">
                  <c:v>1.8900000000000001</c:v>
                </c:pt>
                <c:pt idx="380">
                  <c:v>1.8900000000000001</c:v>
                </c:pt>
                <c:pt idx="381">
                  <c:v>1.895</c:v>
                </c:pt>
                <c:pt idx="382">
                  <c:v>1.895</c:v>
                </c:pt>
                <c:pt idx="383">
                  <c:v>1.9</c:v>
                </c:pt>
                <c:pt idx="384">
                  <c:v>1.895</c:v>
                </c:pt>
                <c:pt idx="385">
                  <c:v>1.895</c:v>
                </c:pt>
                <c:pt idx="386">
                  <c:v>1.9</c:v>
                </c:pt>
                <c:pt idx="387">
                  <c:v>1.9049999999999998</c:v>
                </c:pt>
                <c:pt idx="388">
                  <c:v>1.9100000000000001</c:v>
                </c:pt>
                <c:pt idx="389">
                  <c:v>1.9050000000000002</c:v>
                </c:pt>
                <c:pt idx="390">
                  <c:v>1.9050000000000002</c:v>
                </c:pt>
                <c:pt idx="391">
                  <c:v>1.9050000000000002</c:v>
                </c:pt>
                <c:pt idx="392">
                  <c:v>1.9100000000000001</c:v>
                </c:pt>
                <c:pt idx="393">
                  <c:v>1.915</c:v>
                </c:pt>
                <c:pt idx="394">
                  <c:v>1.9100000000000001</c:v>
                </c:pt>
                <c:pt idx="395">
                  <c:v>1.92</c:v>
                </c:pt>
                <c:pt idx="396">
                  <c:v>1.92</c:v>
                </c:pt>
                <c:pt idx="397">
                  <c:v>1.92</c:v>
                </c:pt>
                <c:pt idx="398">
                  <c:v>1.92</c:v>
                </c:pt>
                <c:pt idx="399">
                  <c:v>1.915</c:v>
                </c:pt>
                <c:pt idx="400">
                  <c:v>1.9249999999999998</c:v>
                </c:pt>
                <c:pt idx="401">
                  <c:v>1.9249999999999998</c:v>
                </c:pt>
                <c:pt idx="402">
                  <c:v>1.92</c:v>
                </c:pt>
                <c:pt idx="403">
                  <c:v>1.9249999999999998</c:v>
                </c:pt>
                <c:pt idx="404">
                  <c:v>1.9249999999999998</c:v>
                </c:pt>
                <c:pt idx="405">
                  <c:v>1.9249999999999998</c:v>
                </c:pt>
                <c:pt idx="406">
                  <c:v>1.9350000000000001</c:v>
                </c:pt>
                <c:pt idx="407">
                  <c:v>1.9299999999999997</c:v>
                </c:pt>
                <c:pt idx="408">
                  <c:v>1.9299999999999997</c:v>
                </c:pt>
                <c:pt idx="409">
                  <c:v>1.9350000000000001</c:v>
                </c:pt>
                <c:pt idx="410">
                  <c:v>1.9350000000000001</c:v>
                </c:pt>
                <c:pt idx="411">
                  <c:v>1.9350000000000001</c:v>
                </c:pt>
                <c:pt idx="412">
                  <c:v>1.94</c:v>
                </c:pt>
                <c:pt idx="413">
                  <c:v>1.9350000000000001</c:v>
                </c:pt>
                <c:pt idx="414">
                  <c:v>1.9350000000000001</c:v>
                </c:pt>
                <c:pt idx="415">
                  <c:v>1.94</c:v>
                </c:pt>
                <c:pt idx="416">
                  <c:v>1.94</c:v>
                </c:pt>
                <c:pt idx="417">
                  <c:v>1.94</c:v>
                </c:pt>
                <c:pt idx="418">
                  <c:v>1.9500000000000002</c:v>
                </c:pt>
                <c:pt idx="419">
                  <c:v>1.9449999999999998</c:v>
                </c:pt>
                <c:pt idx="420">
                  <c:v>1.9449999999999998</c:v>
                </c:pt>
                <c:pt idx="421">
                  <c:v>1.9500000000000002</c:v>
                </c:pt>
                <c:pt idx="422">
                  <c:v>1.9500000000000002</c:v>
                </c:pt>
                <c:pt idx="423">
                  <c:v>1.9500000000000002</c:v>
                </c:pt>
                <c:pt idx="424">
                  <c:v>1.9550000000000001</c:v>
                </c:pt>
                <c:pt idx="425">
                  <c:v>1.9550000000000001</c:v>
                </c:pt>
                <c:pt idx="426">
                  <c:v>1.9550000000000001</c:v>
                </c:pt>
                <c:pt idx="427">
                  <c:v>1.9550000000000001</c:v>
                </c:pt>
                <c:pt idx="428">
                  <c:v>1.9550000000000001</c:v>
                </c:pt>
                <c:pt idx="429">
                  <c:v>1.96</c:v>
                </c:pt>
                <c:pt idx="430">
                  <c:v>1.96</c:v>
                </c:pt>
                <c:pt idx="431">
                  <c:v>1.9649999999999999</c:v>
                </c:pt>
                <c:pt idx="432">
                  <c:v>1.96</c:v>
                </c:pt>
                <c:pt idx="433">
                  <c:v>1.9649999999999999</c:v>
                </c:pt>
                <c:pt idx="434">
                  <c:v>1.9649999999999999</c:v>
                </c:pt>
                <c:pt idx="435">
                  <c:v>1.9699999999999998</c:v>
                </c:pt>
                <c:pt idx="436">
                  <c:v>1.9700000000000002</c:v>
                </c:pt>
                <c:pt idx="437">
                  <c:v>1.9699999999999998</c:v>
                </c:pt>
                <c:pt idx="438">
                  <c:v>1.9699999999999998</c:v>
                </c:pt>
                <c:pt idx="439">
                  <c:v>1.9699999999999998</c:v>
                </c:pt>
                <c:pt idx="440">
                  <c:v>1.9699999999999998</c:v>
                </c:pt>
                <c:pt idx="441">
                  <c:v>1.9699999999999998</c:v>
                </c:pt>
                <c:pt idx="442">
                  <c:v>1.9750000000000001</c:v>
                </c:pt>
                <c:pt idx="443">
                  <c:v>1.98</c:v>
                </c:pt>
                <c:pt idx="444">
                  <c:v>1.98</c:v>
                </c:pt>
                <c:pt idx="445">
                  <c:v>1.98</c:v>
                </c:pt>
                <c:pt idx="446">
                  <c:v>1.98</c:v>
                </c:pt>
                <c:pt idx="447">
                  <c:v>1.98</c:v>
                </c:pt>
                <c:pt idx="448">
                  <c:v>1.98</c:v>
                </c:pt>
                <c:pt idx="449">
                  <c:v>1.9900000000000002</c:v>
                </c:pt>
                <c:pt idx="450">
                  <c:v>1.9900000000000002</c:v>
                </c:pt>
                <c:pt idx="451">
                  <c:v>1.9900000000000002</c:v>
                </c:pt>
                <c:pt idx="452">
                  <c:v>1.9900000000000002</c:v>
                </c:pt>
                <c:pt idx="453">
                  <c:v>1.9900000000000002</c:v>
                </c:pt>
                <c:pt idx="454">
                  <c:v>1.9900000000000002</c:v>
                </c:pt>
                <c:pt idx="455">
                  <c:v>1.9900000000000002</c:v>
                </c:pt>
                <c:pt idx="456">
                  <c:v>1.9900000000000002</c:v>
                </c:pt>
                <c:pt idx="457">
                  <c:v>1.9950000000000001</c:v>
                </c:pt>
                <c:pt idx="458">
                  <c:v>2</c:v>
                </c:pt>
                <c:pt idx="459">
                  <c:v>1.9950000000000001</c:v>
                </c:pt>
                <c:pt idx="460">
                  <c:v>2</c:v>
                </c:pt>
                <c:pt idx="461">
                  <c:v>2</c:v>
                </c:pt>
                <c:pt idx="462">
                  <c:v>2.0049999999999999</c:v>
                </c:pt>
                <c:pt idx="463">
                  <c:v>2</c:v>
                </c:pt>
                <c:pt idx="464">
                  <c:v>2</c:v>
                </c:pt>
                <c:pt idx="465">
                  <c:v>2.0049999999999999</c:v>
                </c:pt>
                <c:pt idx="466">
                  <c:v>2</c:v>
                </c:pt>
                <c:pt idx="467">
                  <c:v>2.0099999999999998</c:v>
                </c:pt>
                <c:pt idx="468">
                  <c:v>2.0049999999999999</c:v>
                </c:pt>
                <c:pt idx="469">
                  <c:v>2.0099999999999998</c:v>
                </c:pt>
                <c:pt idx="470">
                  <c:v>2.0099999999999998</c:v>
                </c:pt>
                <c:pt idx="471">
                  <c:v>2.0099999999999998</c:v>
                </c:pt>
                <c:pt idx="472">
                  <c:v>2.0150000000000001</c:v>
                </c:pt>
                <c:pt idx="473">
                  <c:v>2.02</c:v>
                </c:pt>
                <c:pt idx="474">
                  <c:v>2.0149999999999997</c:v>
                </c:pt>
                <c:pt idx="475">
                  <c:v>2.02</c:v>
                </c:pt>
                <c:pt idx="476">
                  <c:v>2.02</c:v>
                </c:pt>
                <c:pt idx="477">
                  <c:v>2.02</c:v>
                </c:pt>
                <c:pt idx="478">
                  <c:v>2.02</c:v>
                </c:pt>
                <c:pt idx="479">
                  <c:v>2.02</c:v>
                </c:pt>
                <c:pt idx="480">
                  <c:v>2.02</c:v>
                </c:pt>
                <c:pt idx="481">
                  <c:v>2.0250000000000004</c:v>
                </c:pt>
                <c:pt idx="482">
                  <c:v>2.0250000000000004</c:v>
                </c:pt>
                <c:pt idx="483">
                  <c:v>2.0300000000000002</c:v>
                </c:pt>
                <c:pt idx="484">
                  <c:v>2.0250000000000004</c:v>
                </c:pt>
                <c:pt idx="485">
                  <c:v>2.0250000000000004</c:v>
                </c:pt>
                <c:pt idx="486">
                  <c:v>2.0300000000000002</c:v>
                </c:pt>
                <c:pt idx="487">
                  <c:v>2.0250000000000004</c:v>
                </c:pt>
                <c:pt idx="488">
                  <c:v>2.0300000000000002</c:v>
                </c:pt>
                <c:pt idx="489">
                  <c:v>2.0350000000000001</c:v>
                </c:pt>
                <c:pt idx="490">
                  <c:v>2.0350000000000001</c:v>
                </c:pt>
                <c:pt idx="491">
                  <c:v>2.0350000000000001</c:v>
                </c:pt>
                <c:pt idx="492">
                  <c:v>2.0350000000000001</c:v>
                </c:pt>
                <c:pt idx="493">
                  <c:v>2.0350000000000001</c:v>
                </c:pt>
                <c:pt idx="494">
                  <c:v>2.04</c:v>
                </c:pt>
                <c:pt idx="495">
                  <c:v>2.04</c:v>
                </c:pt>
                <c:pt idx="496">
                  <c:v>2.04</c:v>
                </c:pt>
                <c:pt idx="497">
                  <c:v>2.0449999999999999</c:v>
                </c:pt>
                <c:pt idx="498">
                  <c:v>2.0449999999999999</c:v>
                </c:pt>
                <c:pt idx="499">
                  <c:v>2.0499999999999998</c:v>
                </c:pt>
                <c:pt idx="500">
                  <c:v>2.0449999999999999</c:v>
                </c:pt>
                <c:pt idx="501">
                  <c:v>2.0449999999999999</c:v>
                </c:pt>
                <c:pt idx="502">
                  <c:v>2.0449999999999999</c:v>
                </c:pt>
                <c:pt idx="503">
                  <c:v>2.0449999999999999</c:v>
                </c:pt>
                <c:pt idx="504">
                  <c:v>2.0550000000000002</c:v>
                </c:pt>
                <c:pt idx="505">
                  <c:v>2.0499999999999998</c:v>
                </c:pt>
                <c:pt idx="506">
                  <c:v>2.0549999999999997</c:v>
                </c:pt>
                <c:pt idx="507">
                  <c:v>2.0499999999999998</c:v>
                </c:pt>
                <c:pt idx="508">
                  <c:v>2.0549999999999997</c:v>
                </c:pt>
                <c:pt idx="509">
                  <c:v>2.0549999999999997</c:v>
                </c:pt>
                <c:pt idx="510">
                  <c:v>2.0549999999999997</c:v>
                </c:pt>
                <c:pt idx="511">
                  <c:v>2.06</c:v>
                </c:pt>
                <c:pt idx="512">
                  <c:v>2.0549999999999997</c:v>
                </c:pt>
                <c:pt idx="513">
                  <c:v>2.0549999999999997</c:v>
                </c:pt>
                <c:pt idx="514">
                  <c:v>2.06</c:v>
                </c:pt>
                <c:pt idx="515">
                  <c:v>2.0650000000000004</c:v>
                </c:pt>
                <c:pt idx="516">
                  <c:v>2.06</c:v>
                </c:pt>
                <c:pt idx="517">
                  <c:v>2.0650000000000004</c:v>
                </c:pt>
                <c:pt idx="518">
                  <c:v>2.0650000000000004</c:v>
                </c:pt>
                <c:pt idx="519">
                  <c:v>2.0700000000000003</c:v>
                </c:pt>
                <c:pt idx="520">
                  <c:v>2.0700000000000003</c:v>
                </c:pt>
                <c:pt idx="521">
                  <c:v>2.0700000000000003</c:v>
                </c:pt>
                <c:pt idx="522">
                  <c:v>2.0700000000000003</c:v>
                </c:pt>
                <c:pt idx="523">
                  <c:v>2.0700000000000003</c:v>
                </c:pt>
                <c:pt idx="524">
                  <c:v>2.0750000000000002</c:v>
                </c:pt>
                <c:pt idx="525">
                  <c:v>2.0750000000000002</c:v>
                </c:pt>
                <c:pt idx="526">
                  <c:v>2.0750000000000002</c:v>
                </c:pt>
                <c:pt idx="527">
                  <c:v>2.08</c:v>
                </c:pt>
                <c:pt idx="528">
                  <c:v>2.08</c:v>
                </c:pt>
                <c:pt idx="529">
                  <c:v>2.08</c:v>
                </c:pt>
                <c:pt idx="530">
                  <c:v>2.08</c:v>
                </c:pt>
                <c:pt idx="531">
                  <c:v>2.085</c:v>
                </c:pt>
                <c:pt idx="532">
                  <c:v>2.08</c:v>
                </c:pt>
                <c:pt idx="533">
                  <c:v>2.085</c:v>
                </c:pt>
                <c:pt idx="534">
                  <c:v>2.08</c:v>
                </c:pt>
                <c:pt idx="535">
                  <c:v>2.08</c:v>
                </c:pt>
                <c:pt idx="536">
                  <c:v>2.09</c:v>
                </c:pt>
                <c:pt idx="537">
                  <c:v>2.085</c:v>
                </c:pt>
                <c:pt idx="538">
                  <c:v>2.09</c:v>
                </c:pt>
                <c:pt idx="539">
                  <c:v>2.085</c:v>
                </c:pt>
                <c:pt idx="540">
                  <c:v>2.09</c:v>
                </c:pt>
                <c:pt idx="541">
                  <c:v>2.09</c:v>
                </c:pt>
                <c:pt idx="542">
                  <c:v>2.09</c:v>
                </c:pt>
                <c:pt idx="543">
                  <c:v>2.0950000000000002</c:v>
                </c:pt>
                <c:pt idx="544">
                  <c:v>2.09</c:v>
                </c:pt>
                <c:pt idx="545">
                  <c:v>2.1</c:v>
                </c:pt>
                <c:pt idx="546">
                  <c:v>2.0950000000000002</c:v>
                </c:pt>
                <c:pt idx="547">
                  <c:v>2.1</c:v>
                </c:pt>
                <c:pt idx="548">
                  <c:v>2.0950000000000002</c:v>
                </c:pt>
                <c:pt idx="549">
                  <c:v>2.1</c:v>
                </c:pt>
                <c:pt idx="550">
                  <c:v>2.0950000000000002</c:v>
                </c:pt>
                <c:pt idx="551">
                  <c:v>2.1</c:v>
                </c:pt>
                <c:pt idx="552">
                  <c:v>2.1</c:v>
                </c:pt>
                <c:pt idx="553">
                  <c:v>2.105</c:v>
                </c:pt>
                <c:pt idx="554">
                  <c:v>2.105</c:v>
                </c:pt>
                <c:pt idx="555">
                  <c:v>2.105</c:v>
                </c:pt>
                <c:pt idx="556">
                  <c:v>2.105</c:v>
                </c:pt>
                <c:pt idx="557">
                  <c:v>2.11</c:v>
                </c:pt>
                <c:pt idx="558">
                  <c:v>2.11</c:v>
                </c:pt>
                <c:pt idx="559">
                  <c:v>2.11</c:v>
                </c:pt>
                <c:pt idx="560">
                  <c:v>2.11</c:v>
                </c:pt>
                <c:pt idx="561">
                  <c:v>2.1149999999999998</c:v>
                </c:pt>
                <c:pt idx="562">
                  <c:v>2.1149999999999998</c:v>
                </c:pt>
                <c:pt idx="563">
                  <c:v>2.1149999999999998</c:v>
                </c:pt>
                <c:pt idx="564">
                  <c:v>2.1149999999999998</c:v>
                </c:pt>
                <c:pt idx="565">
                  <c:v>2.1149999999999998</c:v>
                </c:pt>
                <c:pt idx="566">
                  <c:v>2.12</c:v>
                </c:pt>
                <c:pt idx="567">
                  <c:v>2.12</c:v>
                </c:pt>
                <c:pt idx="568">
                  <c:v>2.1199999999999997</c:v>
                </c:pt>
                <c:pt idx="569">
                  <c:v>2.12</c:v>
                </c:pt>
                <c:pt idx="570">
                  <c:v>2.1199999999999997</c:v>
                </c:pt>
                <c:pt idx="571">
                  <c:v>2.12</c:v>
                </c:pt>
                <c:pt idx="572">
                  <c:v>2.125</c:v>
                </c:pt>
                <c:pt idx="573">
                  <c:v>2.125</c:v>
                </c:pt>
                <c:pt idx="574">
                  <c:v>2.125</c:v>
                </c:pt>
                <c:pt idx="575">
                  <c:v>2.125</c:v>
                </c:pt>
                <c:pt idx="576">
                  <c:v>2.125</c:v>
                </c:pt>
                <c:pt idx="577">
                  <c:v>2.13</c:v>
                </c:pt>
                <c:pt idx="578">
                  <c:v>2.13</c:v>
                </c:pt>
                <c:pt idx="579">
                  <c:v>2.12</c:v>
                </c:pt>
                <c:pt idx="580">
                  <c:v>2.12</c:v>
                </c:pt>
                <c:pt idx="581">
                  <c:v>2.125</c:v>
                </c:pt>
                <c:pt idx="582">
                  <c:v>2.1300000000000003</c:v>
                </c:pt>
                <c:pt idx="583">
                  <c:v>2.1300000000000003</c:v>
                </c:pt>
                <c:pt idx="584">
                  <c:v>2.1300000000000003</c:v>
                </c:pt>
                <c:pt idx="585">
                  <c:v>2.1300000000000003</c:v>
                </c:pt>
                <c:pt idx="586">
                  <c:v>2.1300000000000003</c:v>
                </c:pt>
                <c:pt idx="587">
                  <c:v>2.1300000000000003</c:v>
                </c:pt>
                <c:pt idx="588">
                  <c:v>2.1350000000000002</c:v>
                </c:pt>
                <c:pt idx="589">
                  <c:v>2.1350000000000002</c:v>
                </c:pt>
                <c:pt idx="590">
                  <c:v>2.14</c:v>
                </c:pt>
                <c:pt idx="591">
                  <c:v>2.14</c:v>
                </c:pt>
                <c:pt idx="592">
                  <c:v>2.14</c:v>
                </c:pt>
                <c:pt idx="593">
                  <c:v>2.14</c:v>
                </c:pt>
                <c:pt idx="594">
                  <c:v>2.145</c:v>
                </c:pt>
                <c:pt idx="595">
                  <c:v>2.145</c:v>
                </c:pt>
                <c:pt idx="596">
                  <c:v>2.145</c:v>
                </c:pt>
                <c:pt idx="597">
                  <c:v>2.15</c:v>
                </c:pt>
                <c:pt idx="598">
                  <c:v>2.15</c:v>
                </c:pt>
                <c:pt idx="599">
                  <c:v>2.15</c:v>
                </c:pt>
                <c:pt idx="600">
                  <c:v>2.145</c:v>
                </c:pt>
                <c:pt idx="601">
                  <c:v>2.1549999999999998</c:v>
                </c:pt>
                <c:pt idx="602">
                  <c:v>2.1549999999999998</c:v>
                </c:pt>
                <c:pt idx="603">
                  <c:v>2.1549999999999998</c:v>
                </c:pt>
                <c:pt idx="604">
                  <c:v>2.1549999999999998</c:v>
                </c:pt>
                <c:pt idx="605">
                  <c:v>2.1549999999999998</c:v>
                </c:pt>
                <c:pt idx="606">
                  <c:v>2.1549999999999998</c:v>
                </c:pt>
                <c:pt idx="607">
                  <c:v>2.1599999999999997</c:v>
                </c:pt>
                <c:pt idx="608">
                  <c:v>2.16</c:v>
                </c:pt>
                <c:pt idx="609">
                  <c:v>2.1599999999999997</c:v>
                </c:pt>
                <c:pt idx="610">
                  <c:v>2.1549999999999998</c:v>
                </c:pt>
                <c:pt idx="611">
                  <c:v>2.1599999999999997</c:v>
                </c:pt>
                <c:pt idx="612">
                  <c:v>2.165</c:v>
                </c:pt>
                <c:pt idx="613">
                  <c:v>2.165</c:v>
                </c:pt>
                <c:pt idx="614">
                  <c:v>2.1599999999999997</c:v>
                </c:pt>
                <c:pt idx="615">
                  <c:v>2.1599999999999997</c:v>
                </c:pt>
                <c:pt idx="616">
                  <c:v>2.165</c:v>
                </c:pt>
                <c:pt idx="617">
                  <c:v>2.17</c:v>
                </c:pt>
                <c:pt idx="618">
                  <c:v>2.165</c:v>
                </c:pt>
                <c:pt idx="619">
                  <c:v>2.1599999999999997</c:v>
                </c:pt>
                <c:pt idx="620">
                  <c:v>2.1599999999999997</c:v>
                </c:pt>
                <c:pt idx="621">
                  <c:v>2.17</c:v>
                </c:pt>
                <c:pt idx="622">
                  <c:v>2.17</c:v>
                </c:pt>
                <c:pt idx="623">
                  <c:v>2.17</c:v>
                </c:pt>
                <c:pt idx="624">
                  <c:v>2.17</c:v>
                </c:pt>
                <c:pt idx="625">
                  <c:v>2.17</c:v>
                </c:pt>
                <c:pt idx="626">
                  <c:v>2.1749999999999998</c:v>
                </c:pt>
                <c:pt idx="627">
                  <c:v>2.1799999999999997</c:v>
                </c:pt>
                <c:pt idx="628">
                  <c:v>2.1749999999999998</c:v>
                </c:pt>
                <c:pt idx="629">
                  <c:v>2.1749999999999998</c:v>
                </c:pt>
                <c:pt idx="630">
                  <c:v>2.1799999999999997</c:v>
                </c:pt>
                <c:pt idx="631">
                  <c:v>2.1799999999999997</c:v>
                </c:pt>
                <c:pt idx="632">
                  <c:v>2.1799999999999997</c:v>
                </c:pt>
                <c:pt idx="633">
                  <c:v>2.1799999999999997</c:v>
                </c:pt>
                <c:pt idx="634">
                  <c:v>2.1799999999999997</c:v>
                </c:pt>
                <c:pt idx="635">
                  <c:v>2.1799999999999997</c:v>
                </c:pt>
                <c:pt idx="636">
                  <c:v>2.1799999999999997</c:v>
                </c:pt>
                <c:pt idx="637">
                  <c:v>2.1799999999999997</c:v>
                </c:pt>
                <c:pt idx="638">
                  <c:v>2.1849999999999996</c:v>
                </c:pt>
                <c:pt idx="639">
                  <c:v>2.1849999999999996</c:v>
                </c:pt>
                <c:pt idx="640">
                  <c:v>2.1849999999999996</c:v>
                </c:pt>
                <c:pt idx="641">
                  <c:v>2.1799999999999997</c:v>
                </c:pt>
                <c:pt idx="642">
                  <c:v>2.1849999999999996</c:v>
                </c:pt>
                <c:pt idx="643">
                  <c:v>2.1849999999999996</c:v>
                </c:pt>
                <c:pt idx="644">
                  <c:v>2.1899999999999995</c:v>
                </c:pt>
                <c:pt idx="645">
                  <c:v>2.1950000000000003</c:v>
                </c:pt>
                <c:pt idx="646">
                  <c:v>2.1899999999999995</c:v>
                </c:pt>
                <c:pt idx="647">
                  <c:v>2.1950000000000003</c:v>
                </c:pt>
                <c:pt idx="648">
                  <c:v>2.1899999999999995</c:v>
                </c:pt>
                <c:pt idx="649">
                  <c:v>2.1950000000000003</c:v>
                </c:pt>
                <c:pt idx="650">
                  <c:v>2.2000000000000002</c:v>
                </c:pt>
                <c:pt idx="651">
                  <c:v>2.2000000000000002</c:v>
                </c:pt>
                <c:pt idx="652">
                  <c:v>2.2000000000000002</c:v>
                </c:pt>
                <c:pt idx="653">
                  <c:v>2.2000000000000002</c:v>
                </c:pt>
                <c:pt idx="654">
                  <c:v>2.2000000000000002</c:v>
                </c:pt>
                <c:pt idx="655">
                  <c:v>2.2000000000000002</c:v>
                </c:pt>
                <c:pt idx="656">
                  <c:v>2.2000000000000002</c:v>
                </c:pt>
                <c:pt idx="657">
                  <c:v>2.2000000000000002</c:v>
                </c:pt>
                <c:pt idx="658">
                  <c:v>2.2050000000000005</c:v>
                </c:pt>
                <c:pt idx="659">
                  <c:v>2.2050000000000001</c:v>
                </c:pt>
                <c:pt idx="660">
                  <c:v>2.2050000000000001</c:v>
                </c:pt>
                <c:pt idx="661">
                  <c:v>2.2050000000000001</c:v>
                </c:pt>
                <c:pt idx="662">
                  <c:v>2.2100000000000004</c:v>
                </c:pt>
                <c:pt idx="663">
                  <c:v>2.2100000000000004</c:v>
                </c:pt>
                <c:pt idx="664">
                  <c:v>2.2100000000000004</c:v>
                </c:pt>
                <c:pt idx="665">
                  <c:v>2.2100000000000004</c:v>
                </c:pt>
                <c:pt idx="666">
                  <c:v>2.2150000000000003</c:v>
                </c:pt>
                <c:pt idx="667">
                  <c:v>2.2150000000000003</c:v>
                </c:pt>
                <c:pt idx="668">
                  <c:v>2.2100000000000004</c:v>
                </c:pt>
                <c:pt idx="669">
                  <c:v>2.2150000000000003</c:v>
                </c:pt>
                <c:pt idx="670">
                  <c:v>2.2150000000000003</c:v>
                </c:pt>
                <c:pt idx="671">
                  <c:v>2.2150000000000003</c:v>
                </c:pt>
                <c:pt idx="672">
                  <c:v>2.2100000000000004</c:v>
                </c:pt>
                <c:pt idx="673">
                  <c:v>2.2150000000000003</c:v>
                </c:pt>
                <c:pt idx="674">
                  <c:v>2.2200000000000002</c:v>
                </c:pt>
                <c:pt idx="675">
                  <c:v>2.2250000000000001</c:v>
                </c:pt>
                <c:pt idx="676">
                  <c:v>2.2150000000000003</c:v>
                </c:pt>
                <c:pt idx="677">
                  <c:v>2.2200000000000002</c:v>
                </c:pt>
                <c:pt idx="678">
                  <c:v>2.2150000000000003</c:v>
                </c:pt>
                <c:pt idx="679">
                  <c:v>2.2250000000000001</c:v>
                </c:pt>
                <c:pt idx="680">
                  <c:v>2.2200000000000002</c:v>
                </c:pt>
                <c:pt idx="681">
                  <c:v>2.2250000000000001</c:v>
                </c:pt>
                <c:pt idx="682">
                  <c:v>2.23</c:v>
                </c:pt>
                <c:pt idx="683">
                  <c:v>2.2250000000000001</c:v>
                </c:pt>
                <c:pt idx="684">
                  <c:v>2.2250000000000001</c:v>
                </c:pt>
                <c:pt idx="685">
                  <c:v>2.2250000000000001</c:v>
                </c:pt>
                <c:pt idx="686">
                  <c:v>2.2349999999999999</c:v>
                </c:pt>
                <c:pt idx="687">
                  <c:v>2.23</c:v>
                </c:pt>
                <c:pt idx="688">
                  <c:v>2.2349999999999999</c:v>
                </c:pt>
                <c:pt idx="689">
                  <c:v>2.23</c:v>
                </c:pt>
                <c:pt idx="690">
                  <c:v>2.23</c:v>
                </c:pt>
                <c:pt idx="691">
                  <c:v>2.2349999999999999</c:v>
                </c:pt>
                <c:pt idx="692">
                  <c:v>2.23</c:v>
                </c:pt>
                <c:pt idx="693">
                  <c:v>2.2349999999999999</c:v>
                </c:pt>
                <c:pt idx="694">
                  <c:v>2.23</c:v>
                </c:pt>
                <c:pt idx="695">
                  <c:v>2.2349999999999999</c:v>
                </c:pt>
                <c:pt idx="696">
                  <c:v>2.2349999999999999</c:v>
                </c:pt>
                <c:pt idx="697">
                  <c:v>2.2399999999999998</c:v>
                </c:pt>
                <c:pt idx="698">
                  <c:v>2.2349999999999999</c:v>
                </c:pt>
                <c:pt idx="699">
                  <c:v>2.2399999999999998</c:v>
                </c:pt>
                <c:pt idx="700">
                  <c:v>2.2399999999999998</c:v>
                </c:pt>
                <c:pt idx="701">
                  <c:v>2.2399999999999998</c:v>
                </c:pt>
                <c:pt idx="702">
                  <c:v>2.2399999999999998</c:v>
                </c:pt>
                <c:pt idx="703">
                  <c:v>2.2449999999999997</c:v>
                </c:pt>
                <c:pt idx="704">
                  <c:v>2.2449999999999997</c:v>
                </c:pt>
                <c:pt idx="705">
                  <c:v>2.2399999999999998</c:v>
                </c:pt>
                <c:pt idx="706">
                  <c:v>2.2449999999999997</c:v>
                </c:pt>
                <c:pt idx="707">
                  <c:v>2.2449999999999997</c:v>
                </c:pt>
                <c:pt idx="708">
                  <c:v>2.2499999999999996</c:v>
                </c:pt>
                <c:pt idx="709">
                  <c:v>2.2449999999999997</c:v>
                </c:pt>
                <c:pt idx="710">
                  <c:v>2.2449999999999997</c:v>
                </c:pt>
                <c:pt idx="711">
                  <c:v>2.2499999999999996</c:v>
                </c:pt>
                <c:pt idx="712">
                  <c:v>2.2549999999999999</c:v>
                </c:pt>
                <c:pt idx="713">
                  <c:v>2.2549999999999999</c:v>
                </c:pt>
                <c:pt idx="714">
                  <c:v>2.2549999999999999</c:v>
                </c:pt>
                <c:pt idx="715">
                  <c:v>2.2549999999999999</c:v>
                </c:pt>
                <c:pt idx="716">
                  <c:v>2.2549999999999999</c:v>
                </c:pt>
                <c:pt idx="717">
                  <c:v>2.2499999999999996</c:v>
                </c:pt>
                <c:pt idx="718">
                  <c:v>2.2549999999999999</c:v>
                </c:pt>
                <c:pt idx="719">
                  <c:v>2.2549999999999999</c:v>
                </c:pt>
                <c:pt idx="720">
                  <c:v>2.2549999999999999</c:v>
                </c:pt>
                <c:pt idx="721">
                  <c:v>2.2549999999999999</c:v>
                </c:pt>
                <c:pt idx="722">
                  <c:v>2.2549999999999999</c:v>
                </c:pt>
                <c:pt idx="723">
                  <c:v>2.2649999999999997</c:v>
                </c:pt>
                <c:pt idx="724">
                  <c:v>2.2599999999999998</c:v>
                </c:pt>
                <c:pt idx="725">
                  <c:v>2.2649999999999997</c:v>
                </c:pt>
                <c:pt idx="726">
                  <c:v>2.2599999999999998</c:v>
                </c:pt>
                <c:pt idx="727">
                  <c:v>2.2549999999999999</c:v>
                </c:pt>
                <c:pt idx="728">
                  <c:v>2.2649999999999997</c:v>
                </c:pt>
                <c:pt idx="729">
                  <c:v>2.2599999999999998</c:v>
                </c:pt>
                <c:pt idx="730">
                  <c:v>2.2649999999999997</c:v>
                </c:pt>
                <c:pt idx="731">
                  <c:v>2.2699999999999996</c:v>
                </c:pt>
                <c:pt idx="732">
                  <c:v>2.2649999999999997</c:v>
                </c:pt>
                <c:pt idx="733">
                  <c:v>2.2649999999999997</c:v>
                </c:pt>
                <c:pt idx="734">
                  <c:v>2.2699999999999996</c:v>
                </c:pt>
                <c:pt idx="735">
                  <c:v>2.2850000000000006</c:v>
                </c:pt>
                <c:pt idx="736">
                  <c:v>2.2850000000000006</c:v>
                </c:pt>
                <c:pt idx="737">
                  <c:v>2.2700000000000005</c:v>
                </c:pt>
                <c:pt idx="738">
                  <c:v>2.2700000000000005</c:v>
                </c:pt>
                <c:pt idx="739">
                  <c:v>2.2700000000000005</c:v>
                </c:pt>
                <c:pt idx="740">
                  <c:v>2.2750000000000004</c:v>
                </c:pt>
                <c:pt idx="741">
                  <c:v>2.2699999999999996</c:v>
                </c:pt>
                <c:pt idx="742">
                  <c:v>2.2699999999999996</c:v>
                </c:pt>
                <c:pt idx="743">
                  <c:v>2.2750000000000004</c:v>
                </c:pt>
                <c:pt idx="744">
                  <c:v>2.2750000000000004</c:v>
                </c:pt>
                <c:pt idx="745">
                  <c:v>2.2800000000000002</c:v>
                </c:pt>
                <c:pt idx="746">
                  <c:v>2.2750000000000004</c:v>
                </c:pt>
                <c:pt idx="747">
                  <c:v>2.2800000000000002</c:v>
                </c:pt>
                <c:pt idx="748">
                  <c:v>2.2800000000000002</c:v>
                </c:pt>
                <c:pt idx="749">
                  <c:v>2.2800000000000002</c:v>
                </c:pt>
                <c:pt idx="750">
                  <c:v>2.2800000000000002</c:v>
                </c:pt>
                <c:pt idx="751">
                  <c:v>2.2800000000000002</c:v>
                </c:pt>
                <c:pt idx="752">
                  <c:v>2.2750000000000004</c:v>
                </c:pt>
                <c:pt idx="753">
                  <c:v>2.2850000000000001</c:v>
                </c:pt>
                <c:pt idx="754">
                  <c:v>2.2850000000000001</c:v>
                </c:pt>
                <c:pt idx="755">
                  <c:v>2.2850000000000001</c:v>
                </c:pt>
                <c:pt idx="756">
                  <c:v>2.2850000000000001</c:v>
                </c:pt>
                <c:pt idx="757">
                  <c:v>2.2850000000000001</c:v>
                </c:pt>
                <c:pt idx="758">
                  <c:v>2.29</c:v>
                </c:pt>
                <c:pt idx="759">
                  <c:v>2.29</c:v>
                </c:pt>
                <c:pt idx="760">
                  <c:v>2.29</c:v>
                </c:pt>
                <c:pt idx="761">
                  <c:v>2.29</c:v>
                </c:pt>
                <c:pt idx="762">
                  <c:v>2.29</c:v>
                </c:pt>
                <c:pt idx="763">
                  <c:v>2.29</c:v>
                </c:pt>
                <c:pt idx="764">
                  <c:v>2.29</c:v>
                </c:pt>
                <c:pt idx="765">
                  <c:v>2.29</c:v>
                </c:pt>
                <c:pt idx="766">
                  <c:v>2.2950000000000004</c:v>
                </c:pt>
                <c:pt idx="767">
                  <c:v>2.3000000000000003</c:v>
                </c:pt>
                <c:pt idx="768">
                  <c:v>2.2950000000000004</c:v>
                </c:pt>
                <c:pt idx="769">
                  <c:v>2.2950000000000004</c:v>
                </c:pt>
                <c:pt idx="770">
                  <c:v>2.2950000000000004</c:v>
                </c:pt>
                <c:pt idx="771">
                  <c:v>2.3000000000000003</c:v>
                </c:pt>
                <c:pt idx="772">
                  <c:v>2.3000000000000003</c:v>
                </c:pt>
                <c:pt idx="773">
                  <c:v>2.3000000000000003</c:v>
                </c:pt>
                <c:pt idx="774">
                  <c:v>2.3000000000000003</c:v>
                </c:pt>
                <c:pt idx="775">
                  <c:v>2.3000000000000003</c:v>
                </c:pt>
                <c:pt idx="776">
                  <c:v>2.3050000000000002</c:v>
                </c:pt>
                <c:pt idx="777">
                  <c:v>2.3000000000000003</c:v>
                </c:pt>
                <c:pt idx="778">
                  <c:v>2.3000000000000003</c:v>
                </c:pt>
                <c:pt idx="779">
                  <c:v>2.3000000000000003</c:v>
                </c:pt>
                <c:pt idx="780">
                  <c:v>2.3050000000000002</c:v>
                </c:pt>
                <c:pt idx="781">
                  <c:v>2.3050000000000002</c:v>
                </c:pt>
                <c:pt idx="782">
                  <c:v>2.31</c:v>
                </c:pt>
                <c:pt idx="783">
                  <c:v>2.3149999999999999</c:v>
                </c:pt>
                <c:pt idx="784">
                  <c:v>2.3149999999999999</c:v>
                </c:pt>
                <c:pt idx="785">
                  <c:v>2.3050000000000002</c:v>
                </c:pt>
                <c:pt idx="786">
                  <c:v>2.31</c:v>
                </c:pt>
                <c:pt idx="787">
                  <c:v>2.31</c:v>
                </c:pt>
                <c:pt idx="788">
                  <c:v>2.31</c:v>
                </c:pt>
                <c:pt idx="789">
                  <c:v>2.31</c:v>
                </c:pt>
                <c:pt idx="790">
                  <c:v>2.31</c:v>
                </c:pt>
                <c:pt idx="791">
                  <c:v>2.31</c:v>
                </c:pt>
                <c:pt idx="792">
                  <c:v>2.31</c:v>
                </c:pt>
                <c:pt idx="793">
                  <c:v>2.31</c:v>
                </c:pt>
                <c:pt idx="794">
                  <c:v>2.3199999999999998</c:v>
                </c:pt>
                <c:pt idx="795">
                  <c:v>2.3149999999999999</c:v>
                </c:pt>
                <c:pt idx="796">
                  <c:v>2.3199999999999998</c:v>
                </c:pt>
                <c:pt idx="797">
                  <c:v>2.3149999999999999</c:v>
                </c:pt>
                <c:pt idx="798">
                  <c:v>2.3199999999999998</c:v>
                </c:pt>
                <c:pt idx="799">
                  <c:v>2.3199999999999998</c:v>
                </c:pt>
                <c:pt idx="800">
                  <c:v>2.3149999999999999</c:v>
                </c:pt>
                <c:pt idx="801">
                  <c:v>2.3199999999999998</c:v>
                </c:pt>
                <c:pt idx="802">
                  <c:v>2.3199999999999998</c:v>
                </c:pt>
                <c:pt idx="803">
                  <c:v>2.3199999999999998</c:v>
                </c:pt>
                <c:pt idx="804">
                  <c:v>2.3199999999999998</c:v>
                </c:pt>
                <c:pt idx="805">
                  <c:v>2.3249999999999997</c:v>
                </c:pt>
                <c:pt idx="806">
                  <c:v>2.3199999999999998</c:v>
                </c:pt>
                <c:pt idx="807">
                  <c:v>2.3249999999999997</c:v>
                </c:pt>
                <c:pt idx="808">
                  <c:v>2.3249999999999997</c:v>
                </c:pt>
                <c:pt idx="809">
                  <c:v>2.3199999999999998</c:v>
                </c:pt>
                <c:pt idx="810">
                  <c:v>2.3299999999999996</c:v>
                </c:pt>
                <c:pt idx="811">
                  <c:v>2.3199999999999998</c:v>
                </c:pt>
                <c:pt idx="812">
                  <c:v>2.3299999999999996</c:v>
                </c:pt>
                <c:pt idx="813">
                  <c:v>2.3299999999999996</c:v>
                </c:pt>
                <c:pt idx="814">
                  <c:v>2.3299999999999996</c:v>
                </c:pt>
                <c:pt idx="815">
                  <c:v>2.3249999999999997</c:v>
                </c:pt>
                <c:pt idx="816">
                  <c:v>2.3299999999999996</c:v>
                </c:pt>
                <c:pt idx="817">
                  <c:v>2.3249999999999997</c:v>
                </c:pt>
                <c:pt idx="818">
                  <c:v>2.3299999999999996</c:v>
                </c:pt>
                <c:pt idx="819">
                  <c:v>2.3299999999999996</c:v>
                </c:pt>
                <c:pt idx="820">
                  <c:v>2.3299999999999996</c:v>
                </c:pt>
                <c:pt idx="821">
                  <c:v>2.335</c:v>
                </c:pt>
                <c:pt idx="822">
                  <c:v>2.34</c:v>
                </c:pt>
                <c:pt idx="823">
                  <c:v>2.3299999999999996</c:v>
                </c:pt>
                <c:pt idx="824">
                  <c:v>2.3349999999999995</c:v>
                </c:pt>
                <c:pt idx="825">
                  <c:v>2.34</c:v>
                </c:pt>
                <c:pt idx="826">
                  <c:v>2.3349999999999995</c:v>
                </c:pt>
                <c:pt idx="827">
                  <c:v>2.34</c:v>
                </c:pt>
                <c:pt idx="828">
                  <c:v>2.34</c:v>
                </c:pt>
                <c:pt idx="829">
                  <c:v>2.34</c:v>
                </c:pt>
                <c:pt idx="830">
                  <c:v>2.34</c:v>
                </c:pt>
                <c:pt idx="831">
                  <c:v>2.3450000000000006</c:v>
                </c:pt>
                <c:pt idx="832">
                  <c:v>2.3450000000000006</c:v>
                </c:pt>
                <c:pt idx="833">
                  <c:v>2.34</c:v>
                </c:pt>
                <c:pt idx="834">
                  <c:v>2.34</c:v>
                </c:pt>
                <c:pt idx="835">
                  <c:v>2.34</c:v>
                </c:pt>
                <c:pt idx="836">
                  <c:v>2.3450000000000006</c:v>
                </c:pt>
                <c:pt idx="837">
                  <c:v>2.3450000000000006</c:v>
                </c:pt>
                <c:pt idx="838">
                  <c:v>2.34</c:v>
                </c:pt>
                <c:pt idx="839">
                  <c:v>2.3500000000000005</c:v>
                </c:pt>
                <c:pt idx="840">
                  <c:v>2.3500000000000005</c:v>
                </c:pt>
                <c:pt idx="841">
                  <c:v>2.3500000000000005</c:v>
                </c:pt>
                <c:pt idx="842">
                  <c:v>2.3450000000000006</c:v>
                </c:pt>
                <c:pt idx="843">
                  <c:v>2.3500000000000005</c:v>
                </c:pt>
                <c:pt idx="844">
                  <c:v>2.3500000000000005</c:v>
                </c:pt>
                <c:pt idx="845">
                  <c:v>2.3500000000000005</c:v>
                </c:pt>
                <c:pt idx="846">
                  <c:v>2.3550000000000004</c:v>
                </c:pt>
                <c:pt idx="847">
                  <c:v>2.3500000000000005</c:v>
                </c:pt>
                <c:pt idx="848">
                  <c:v>2.3550000000000004</c:v>
                </c:pt>
                <c:pt idx="849">
                  <c:v>2.3550000000000004</c:v>
                </c:pt>
                <c:pt idx="850">
                  <c:v>2.3550000000000004</c:v>
                </c:pt>
                <c:pt idx="851">
                  <c:v>2.3550000000000004</c:v>
                </c:pt>
                <c:pt idx="852">
                  <c:v>2.3600000000000003</c:v>
                </c:pt>
                <c:pt idx="853">
                  <c:v>2.3550000000000004</c:v>
                </c:pt>
                <c:pt idx="854">
                  <c:v>2.3550000000000004</c:v>
                </c:pt>
                <c:pt idx="855">
                  <c:v>2.3600000000000003</c:v>
                </c:pt>
                <c:pt idx="856">
                  <c:v>2.3600000000000003</c:v>
                </c:pt>
                <c:pt idx="857">
                  <c:v>2.3600000000000003</c:v>
                </c:pt>
                <c:pt idx="858">
                  <c:v>2.3650000000000002</c:v>
                </c:pt>
                <c:pt idx="859">
                  <c:v>2.3600000000000003</c:v>
                </c:pt>
                <c:pt idx="860">
                  <c:v>2.3650000000000002</c:v>
                </c:pt>
                <c:pt idx="861">
                  <c:v>2.3600000000000003</c:v>
                </c:pt>
                <c:pt idx="862">
                  <c:v>2.3600000000000003</c:v>
                </c:pt>
                <c:pt idx="863">
                  <c:v>2.3550000000000004</c:v>
                </c:pt>
                <c:pt idx="864">
                  <c:v>2.375</c:v>
                </c:pt>
                <c:pt idx="865">
                  <c:v>2.3550000000000004</c:v>
                </c:pt>
                <c:pt idx="866">
                  <c:v>2.3600000000000003</c:v>
                </c:pt>
                <c:pt idx="867">
                  <c:v>2.3650000000000002</c:v>
                </c:pt>
                <c:pt idx="868">
                  <c:v>2.375</c:v>
                </c:pt>
                <c:pt idx="869">
                  <c:v>2.37</c:v>
                </c:pt>
                <c:pt idx="870">
                  <c:v>2.3650000000000002</c:v>
                </c:pt>
                <c:pt idx="871">
                  <c:v>2.3650000000000002</c:v>
                </c:pt>
                <c:pt idx="872">
                  <c:v>2.37</c:v>
                </c:pt>
                <c:pt idx="873">
                  <c:v>2.37</c:v>
                </c:pt>
                <c:pt idx="874">
                  <c:v>2.3650000000000002</c:v>
                </c:pt>
                <c:pt idx="875">
                  <c:v>2.375</c:v>
                </c:pt>
                <c:pt idx="876">
                  <c:v>2.375</c:v>
                </c:pt>
                <c:pt idx="877">
                  <c:v>2.375</c:v>
                </c:pt>
                <c:pt idx="878">
                  <c:v>2.38</c:v>
                </c:pt>
                <c:pt idx="879">
                  <c:v>2.375</c:v>
                </c:pt>
                <c:pt idx="880">
                  <c:v>2.375</c:v>
                </c:pt>
                <c:pt idx="881">
                  <c:v>2.375</c:v>
                </c:pt>
                <c:pt idx="882">
                  <c:v>2.375</c:v>
                </c:pt>
                <c:pt idx="883">
                  <c:v>2.375</c:v>
                </c:pt>
                <c:pt idx="884">
                  <c:v>2.375</c:v>
                </c:pt>
                <c:pt idx="885">
                  <c:v>2.375</c:v>
                </c:pt>
                <c:pt idx="886">
                  <c:v>2.3849999999999998</c:v>
                </c:pt>
                <c:pt idx="887">
                  <c:v>2.38</c:v>
                </c:pt>
                <c:pt idx="888">
                  <c:v>2.38</c:v>
                </c:pt>
                <c:pt idx="889">
                  <c:v>2.3849999999999998</c:v>
                </c:pt>
                <c:pt idx="890">
                  <c:v>2.38</c:v>
                </c:pt>
                <c:pt idx="891">
                  <c:v>2.375</c:v>
                </c:pt>
                <c:pt idx="892">
                  <c:v>2.3849999999999998</c:v>
                </c:pt>
                <c:pt idx="893">
                  <c:v>2.3849999999999998</c:v>
                </c:pt>
                <c:pt idx="894">
                  <c:v>2.38</c:v>
                </c:pt>
                <c:pt idx="895">
                  <c:v>2.3849999999999998</c:v>
                </c:pt>
                <c:pt idx="896">
                  <c:v>2.3849999999999998</c:v>
                </c:pt>
                <c:pt idx="897">
                  <c:v>2.3849999999999998</c:v>
                </c:pt>
                <c:pt idx="898">
                  <c:v>2.3899999999999997</c:v>
                </c:pt>
                <c:pt idx="899">
                  <c:v>2.3849999999999998</c:v>
                </c:pt>
                <c:pt idx="900">
                  <c:v>2.3899999999999997</c:v>
                </c:pt>
                <c:pt idx="901">
                  <c:v>2.3899999999999997</c:v>
                </c:pt>
                <c:pt idx="902">
                  <c:v>2.3899999999999997</c:v>
                </c:pt>
                <c:pt idx="903">
                  <c:v>2.3899999999999997</c:v>
                </c:pt>
                <c:pt idx="904">
                  <c:v>2.3849999999999998</c:v>
                </c:pt>
                <c:pt idx="905">
                  <c:v>2.3899999999999997</c:v>
                </c:pt>
                <c:pt idx="906">
                  <c:v>2.3949999999999996</c:v>
                </c:pt>
                <c:pt idx="907">
                  <c:v>2.3949999999999996</c:v>
                </c:pt>
                <c:pt idx="908">
                  <c:v>2.3949999999999996</c:v>
                </c:pt>
                <c:pt idx="909">
                  <c:v>2.3949999999999996</c:v>
                </c:pt>
                <c:pt idx="910">
                  <c:v>2.3949999999999996</c:v>
                </c:pt>
                <c:pt idx="911">
                  <c:v>2.3949999999999996</c:v>
                </c:pt>
                <c:pt idx="912">
                  <c:v>2.3949999999999996</c:v>
                </c:pt>
                <c:pt idx="913">
                  <c:v>2.3999999999999995</c:v>
                </c:pt>
                <c:pt idx="914">
                  <c:v>2.3949999999999996</c:v>
                </c:pt>
                <c:pt idx="915">
                  <c:v>2.3949999999999996</c:v>
                </c:pt>
                <c:pt idx="916">
                  <c:v>2.3999999999999995</c:v>
                </c:pt>
                <c:pt idx="917">
                  <c:v>2.4049999999999994</c:v>
                </c:pt>
                <c:pt idx="918">
                  <c:v>2.3949999999999996</c:v>
                </c:pt>
                <c:pt idx="919">
                  <c:v>2.4049999999999994</c:v>
                </c:pt>
                <c:pt idx="920">
                  <c:v>2.3999999999999995</c:v>
                </c:pt>
                <c:pt idx="921">
                  <c:v>2.4049999999999994</c:v>
                </c:pt>
                <c:pt idx="922">
                  <c:v>2.3999999999999995</c:v>
                </c:pt>
                <c:pt idx="923">
                  <c:v>2.4049999999999994</c:v>
                </c:pt>
                <c:pt idx="924">
                  <c:v>2.4049999999999994</c:v>
                </c:pt>
                <c:pt idx="925">
                  <c:v>2.4099999999999993</c:v>
                </c:pt>
                <c:pt idx="926">
                  <c:v>2.3999999999999995</c:v>
                </c:pt>
                <c:pt idx="927">
                  <c:v>2.4049999999999994</c:v>
                </c:pt>
                <c:pt idx="928">
                  <c:v>2.4049999999999994</c:v>
                </c:pt>
                <c:pt idx="929">
                  <c:v>2.4099999999999993</c:v>
                </c:pt>
                <c:pt idx="930">
                  <c:v>2.4099999999999993</c:v>
                </c:pt>
                <c:pt idx="931">
                  <c:v>2.4099999999999993</c:v>
                </c:pt>
                <c:pt idx="932">
                  <c:v>2.4049999999999994</c:v>
                </c:pt>
                <c:pt idx="933">
                  <c:v>2.4099999999999993</c:v>
                </c:pt>
                <c:pt idx="934">
                  <c:v>2.4099999999999993</c:v>
                </c:pt>
                <c:pt idx="935">
                  <c:v>2.4099999999999993</c:v>
                </c:pt>
                <c:pt idx="936">
                  <c:v>2.415</c:v>
                </c:pt>
                <c:pt idx="937">
                  <c:v>2.4099999999999993</c:v>
                </c:pt>
                <c:pt idx="938">
                  <c:v>2.4149999999999991</c:v>
                </c:pt>
                <c:pt idx="939">
                  <c:v>2.4099999999999993</c:v>
                </c:pt>
                <c:pt idx="940">
                  <c:v>2.4149999999999991</c:v>
                </c:pt>
                <c:pt idx="941">
                  <c:v>2.4149999999999991</c:v>
                </c:pt>
                <c:pt idx="942">
                  <c:v>2.42</c:v>
                </c:pt>
                <c:pt idx="943">
                  <c:v>2.42</c:v>
                </c:pt>
                <c:pt idx="944">
                  <c:v>2.42</c:v>
                </c:pt>
                <c:pt idx="945">
                  <c:v>2.42</c:v>
                </c:pt>
                <c:pt idx="946">
                  <c:v>2.4149999999999991</c:v>
                </c:pt>
                <c:pt idx="947">
                  <c:v>2.42</c:v>
                </c:pt>
                <c:pt idx="948">
                  <c:v>2.42</c:v>
                </c:pt>
                <c:pt idx="949">
                  <c:v>2.42</c:v>
                </c:pt>
                <c:pt idx="950">
                  <c:v>2.42</c:v>
                </c:pt>
                <c:pt idx="951">
                  <c:v>2.42</c:v>
                </c:pt>
                <c:pt idx="952">
                  <c:v>2.42</c:v>
                </c:pt>
                <c:pt idx="953">
                  <c:v>2.4250000000000007</c:v>
                </c:pt>
                <c:pt idx="954">
                  <c:v>2.4250000000000007</c:v>
                </c:pt>
                <c:pt idx="955">
                  <c:v>2.4250000000000007</c:v>
                </c:pt>
                <c:pt idx="956">
                  <c:v>2.4300000000000006</c:v>
                </c:pt>
                <c:pt idx="957">
                  <c:v>2.4250000000000007</c:v>
                </c:pt>
                <c:pt idx="958">
                  <c:v>2.4300000000000006</c:v>
                </c:pt>
                <c:pt idx="959">
                  <c:v>2.4250000000000007</c:v>
                </c:pt>
                <c:pt idx="960">
                  <c:v>2.4300000000000006</c:v>
                </c:pt>
                <c:pt idx="961">
                  <c:v>2.4249999999999998</c:v>
                </c:pt>
                <c:pt idx="962">
                  <c:v>2.4299999999999997</c:v>
                </c:pt>
                <c:pt idx="963">
                  <c:v>2.4250000000000007</c:v>
                </c:pt>
                <c:pt idx="964">
                  <c:v>2.4300000000000006</c:v>
                </c:pt>
                <c:pt idx="965">
                  <c:v>2.4250000000000007</c:v>
                </c:pt>
                <c:pt idx="966">
                  <c:v>2.4250000000000007</c:v>
                </c:pt>
                <c:pt idx="967">
                  <c:v>2.4350000000000005</c:v>
                </c:pt>
                <c:pt idx="968">
                  <c:v>2.4300000000000006</c:v>
                </c:pt>
                <c:pt idx="969">
                  <c:v>2.4300000000000006</c:v>
                </c:pt>
                <c:pt idx="970">
                  <c:v>2.4350000000000005</c:v>
                </c:pt>
                <c:pt idx="971">
                  <c:v>2.4350000000000005</c:v>
                </c:pt>
                <c:pt idx="972">
                  <c:v>2.4350000000000005</c:v>
                </c:pt>
                <c:pt idx="973">
                  <c:v>2.4350000000000005</c:v>
                </c:pt>
                <c:pt idx="974">
                  <c:v>2.4249999999999998</c:v>
                </c:pt>
                <c:pt idx="975">
                  <c:v>2.4249999999999998</c:v>
                </c:pt>
                <c:pt idx="976">
                  <c:v>2.4350000000000005</c:v>
                </c:pt>
                <c:pt idx="977">
                  <c:v>2.4400000000000004</c:v>
                </c:pt>
                <c:pt idx="978">
                  <c:v>2.4450000000000003</c:v>
                </c:pt>
                <c:pt idx="979">
                  <c:v>2.4350000000000005</c:v>
                </c:pt>
                <c:pt idx="980">
                  <c:v>2.4400000000000004</c:v>
                </c:pt>
                <c:pt idx="981">
                  <c:v>2.4400000000000004</c:v>
                </c:pt>
                <c:pt idx="982">
                  <c:v>2.4400000000000004</c:v>
                </c:pt>
                <c:pt idx="983">
                  <c:v>2.4450000000000003</c:v>
                </c:pt>
                <c:pt idx="984">
                  <c:v>2.4450000000000003</c:v>
                </c:pt>
                <c:pt idx="985">
                  <c:v>2.4450000000000003</c:v>
                </c:pt>
                <c:pt idx="986">
                  <c:v>2.4450000000000003</c:v>
                </c:pt>
                <c:pt idx="987">
                  <c:v>2.4450000000000003</c:v>
                </c:pt>
                <c:pt idx="988">
                  <c:v>2.4450000000000003</c:v>
                </c:pt>
                <c:pt idx="989">
                  <c:v>2.4450000000000003</c:v>
                </c:pt>
                <c:pt idx="990">
                  <c:v>2.4500000000000002</c:v>
                </c:pt>
                <c:pt idx="991">
                  <c:v>2.4450000000000003</c:v>
                </c:pt>
                <c:pt idx="992">
                  <c:v>2.4450000000000003</c:v>
                </c:pt>
                <c:pt idx="993">
                  <c:v>2.4450000000000003</c:v>
                </c:pt>
                <c:pt idx="994">
                  <c:v>2.4500000000000002</c:v>
                </c:pt>
                <c:pt idx="995">
                  <c:v>2.4450000000000003</c:v>
                </c:pt>
                <c:pt idx="996">
                  <c:v>2.4500000000000002</c:v>
                </c:pt>
                <c:pt idx="997">
                  <c:v>2.4500000000000002</c:v>
                </c:pt>
                <c:pt idx="998">
                  <c:v>2.4500000000000002</c:v>
                </c:pt>
                <c:pt idx="999">
                  <c:v>2.4550000000000001</c:v>
                </c:pt>
                <c:pt idx="1000">
                  <c:v>2.4550000000000001</c:v>
                </c:pt>
                <c:pt idx="1001">
                  <c:v>2.4550000000000001</c:v>
                </c:pt>
                <c:pt idx="1002">
                  <c:v>2.4500000000000002</c:v>
                </c:pt>
                <c:pt idx="1003">
                  <c:v>2.4550000000000001</c:v>
                </c:pt>
                <c:pt idx="1004">
                  <c:v>2.4550000000000001</c:v>
                </c:pt>
                <c:pt idx="1005">
                  <c:v>2.4550000000000001</c:v>
                </c:pt>
                <c:pt idx="1006">
                  <c:v>2.4550000000000001</c:v>
                </c:pt>
                <c:pt idx="1007">
                  <c:v>2.4550000000000001</c:v>
                </c:pt>
                <c:pt idx="1008">
                  <c:v>2.4550000000000001</c:v>
                </c:pt>
                <c:pt idx="1009">
                  <c:v>2.46</c:v>
                </c:pt>
                <c:pt idx="1010">
                  <c:v>2.4550000000000001</c:v>
                </c:pt>
                <c:pt idx="1011">
                  <c:v>2.46</c:v>
                </c:pt>
                <c:pt idx="1012">
                  <c:v>2.46</c:v>
                </c:pt>
                <c:pt idx="1013">
                  <c:v>2.4550000000000001</c:v>
                </c:pt>
                <c:pt idx="1014">
                  <c:v>2.46</c:v>
                </c:pt>
                <c:pt idx="1015">
                  <c:v>2.46</c:v>
                </c:pt>
                <c:pt idx="1016">
                  <c:v>2.46</c:v>
                </c:pt>
                <c:pt idx="1017">
                  <c:v>2.46</c:v>
                </c:pt>
                <c:pt idx="1018">
                  <c:v>2.4649999999999999</c:v>
                </c:pt>
                <c:pt idx="1019">
                  <c:v>2.46</c:v>
                </c:pt>
                <c:pt idx="1020">
                  <c:v>2.4649999999999999</c:v>
                </c:pt>
                <c:pt idx="1021">
                  <c:v>2.4649999999999999</c:v>
                </c:pt>
                <c:pt idx="1022">
                  <c:v>2.4699999999999998</c:v>
                </c:pt>
                <c:pt idx="1023">
                  <c:v>2.4649999999999999</c:v>
                </c:pt>
                <c:pt idx="1024">
                  <c:v>2.4699999999999998</c:v>
                </c:pt>
                <c:pt idx="1025">
                  <c:v>2.4699999999999998</c:v>
                </c:pt>
                <c:pt idx="1026">
                  <c:v>2.4699999999999998</c:v>
                </c:pt>
                <c:pt idx="1027">
                  <c:v>2.4699999999999998</c:v>
                </c:pt>
                <c:pt idx="1028">
                  <c:v>2.4699999999999998</c:v>
                </c:pt>
                <c:pt idx="1029">
                  <c:v>2.4649999999999999</c:v>
                </c:pt>
                <c:pt idx="1030">
                  <c:v>2.4649999999999999</c:v>
                </c:pt>
                <c:pt idx="1031">
                  <c:v>2.4749999999999996</c:v>
                </c:pt>
                <c:pt idx="1032">
                  <c:v>2.46</c:v>
                </c:pt>
                <c:pt idx="1033">
                  <c:v>2.4749999999999996</c:v>
                </c:pt>
                <c:pt idx="1034">
                  <c:v>2.4699999999999998</c:v>
                </c:pt>
                <c:pt idx="1035">
                  <c:v>2.4799999999999995</c:v>
                </c:pt>
                <c:pt idx="1036">
                  <c:v>2.4699999999999998</c:v>
                </c:pt>
                <c:pt idx="1037">
                  <c:v>2.4699999999999998</c:v>
                </c:pt>
                <c:pt idx="1038">
                  <c:v>2.4749999999999996</c:v>
                </c:pt>
                <c:pt idx="1039">
                  <c:v>2.4799999999999995</c:v>
                </c:pt>
                <c:pt idx="1040">
                  <c:v>2.4799999999999995</c:v>
                </c:pt>
                <c:pt idx="1041">
                  <c:v>2.4799999999999995</c:v>
                </c:pt>
                <c:pt idx="1042">
                  <c:v>2.4749999999999996</c:v>
                </c:pt>
                <c:pt idx="1043">
                  <c:v>2.4799999999999995</c:v>
                </c:pt>
                <c:pt idx="1044">
                  <c:v>2.4749999999999996</c:v>
                </c:pt>
                <c:pt idx="1045">
                  <c:v>2.4799999999999995</c:v>
                </c:pt>
                <c:pt idx="1046">
                  <c:v>2.4749999999999996</c:v>
                </c:pt>
                <c:pt idx="1047">
                  <c:v>2.4749999999999996</c:v>
                </c:pt>
                <c:pt idx="1048">
                  <c:v>2.4849999999999994</c:v>
                </c:pt>
                <c:pt idx="1049">
                  <c:v>2.4749999999999996</c:v>
                </c:pt>
                <c:pt idx="1050">
                  <c:v>2.4799999999999995</c:v>
                </c:pt>
                <c:pt idx="1051">
                  <c:v>2.4799999999999995</c:v>
                </c:pt>
                <c:pt idx="1052">
                  <c:v>2.4799999999999995</c:v>
                </c:pt>
                <c:pt idx="1053">
                  <c:v>2.4849999999999994</c:v>
                </c:pt>
                <c:pt idx="1054">
                  <c:v>2.4849999999999994</c:v>
                </c:pt>
                <c:pt idx="1055">
                  <c:v>2.4799999999999995</c:v>
                </c:pt>
                <c:pt idx="1056">
                  <c:v>2.4899999999999993</c:v>
                </c:pt>
                <c:pt idx="1057">
                  <c:v>2.4899999999999993</c:v>
                </c:pt>
                <c:pt idx="1058">
                  <c:v>2.4899999999999993</c:v>
                </c:pt>
                <c:pt idx="1059">
                  <c:v>2.4899999999999993</c:v>
                </c:pt>
                <c:pt idx="1060">
                  <c:v>2.4899999999999993</c:v>
                </c:pt>
                <c:pt idx="1061">
                  <c:v>2.4899999999999993</c:v>
                </c:pt>
                <c:pt idx="1062">
                  <c:v>2.4899999999999993</c:v>
                </c:pt>
                <c:pt idx="1063">
                  <c:v>2.4899999999999993</c:v>
                </c:pt>
                <c:pt idx="1064">
                  <c:v>2.4899999999999993</c:v>
                </c:pt>
                <c:pt idx="1065">
                  <c:v>2.4899999999999993</c:v>
                </c:pt>
                <c:pt idx="1066">
                  <c:v>2.4899999999999993</c:v>
                </c:pt>
                <c:pt idx="1067">
                  <c:v>2.4899999999999993</c:v>
                </c:pt>
                <c:pt idx="1068">
                  <c:v>2.4950000000000001</c:v>
                </c:pt>
                <c:pt idx="1069">
                  <c:v>2.4899999999999993</c:v>
                </c:pt>
                <c:pt idx="1070">
                  <c:v>2.5</c:v>
                </c:pt>
                <c:pt idx="1071">
                  <c:v>2.4949999999999992</c:v>
                </c:pt>
                <c:pt idx="1072">
                  <c:v>2.5</c:v>
                </c:pt>
                <c:pt idx="1073">
                  <c:v>2.4949999999999992</c:v>
                </c:pt>
                <c:pt idx="1074">
                  <c:v>2.5</c:v>
                </c:pt>
                <c:pt idx="1075">
                  <c:v>2.5</c:v>
                </c:pt>
                <c:pt idx="1076">
                  <c:v>2.4950000000000001</c:v>
                </c:pt>
                <c:pt idx="1077">
                  <c:v>2.5</c:v>
                </c:pt>
                <c:pt idx="1078">
                  <c:v>2.5</c:v>
                </c:pt>
                <c:pt idx="1079">
                  <c:v>2.5</c:v>
                </c:pt>
                <c:pt idx="1080">
                  <c:v>2.5</c:v>
                </c:pt>
                <c:pt idx="1081">
                  <c:v>2.5</c:v>
                </c:pt>
                <c:pt idx="1082">
                  <c:v>2.4950000000000001</c:v>
                </c:pt>
                <c:pt idx="1083">
                  <c:v>2.5050000000000008</c:v>
                </c:pt>
                <c:pt idx="1084">
                  <c:v>2.5049999999999999</c:v>
                </c:pt>
                <c:pt idx="1085">
                  <c:v>2.5050000000000008</c:v>
                </c:pt>
                <c:pt idx="1086">
                  <c:v>2.5</c:v>
                </c:pt>
                <c:pt idx="1087">
                  <c:v>2.5</c:v>
                </c:pt>
                <c:pt idx="1088">
                  <c:v>2.5</c:v>
                </c:pt>
                <c:pt idx="1089">
                  <c:v>2.5050000000000008</c:v>
                </c:pt>
                <c:pt idx="1090">
                  <c:v>2.5049999999999999</c:v>
                </c:pt>
                <c:pt idx="1091">
                  <c:v>2.5050000000000008</c:v>
                </c:pt>
                <c:pt idx="1092">
                  <c:v>2.5049999999999999</c:v>
                </c:pt>
                <c:pt idx="1093">
                  <c:v>2.5049999999999999</c:v>
                </c:pt>
                <c:pt idx="1094">
                  <c:v>2.5049999999999999</c:v>
                </c:pt>
                <c:pt idx="1095">
                  <c:v>2.5100000000000007</c:v>
                </c:pt>
                <c:pt idx="1096">
                  <c:v>2.5050000000000008</c:v>
                </c:pt>
                <c:pt idx="1097">
                  <c:v>2.5100000000000007</c:v>
                </c:pt>
                <c:pt idx="1098">
                  <c:v>2.5100000000000007</c:v>
                </c:pt>
                <c:pt idx="1099">
                  <c:v>2.5100000000000007</c:v>
                </c:pt>
                <c:pt idx="1100">
                  <c:v>2.5100000000000007</c:v>
                </c:pt>
                <c:pt idx="1101">
                  <c:v>2.5100000000000007</c:v>
                </c:pt>
                <c:pt idx="1102">
                  <c:v>2.5150000000000006</c:v>
                </c:pt>
                <c:pt idx="1103">
                  <c:v>2.5150000000000006</c:v>
                </c:pt>
                <c:pt idx="1104">
                  <c:v>2.5100000000000007</c:v>
                </c:pt>
                <c:pt idx="1105">
                  <c:v>2.5150000000000006</c:v>
                </c:pt>
                <c:pt idx="1106">
                  <c:v>2.5100000000000007</c:v>
                </c:pt>
                <c:pt idx="1107">
                  <c:v>2.5200000000000005</c:v>
                </c:pt>
                <c:pt idx="1108">
                  <c:v>2.5200000000000005</c:v>
                </c:pt>
                <c:pt idx="1109">
                  <c:v>2.5200000000000005</c:v>
                </c:pt>
                <c:pt idx="1110">
                  <c:v>2.5150000000000006</c:v>
                </c:pt>
                <c:pt idx="1111">
                  <c:v>2.5200000000000005</c:v>
                </c:pt>
                <c:pt idx="1112">
                  <c:v>2.5150000000000006</c:v>
                </c:pt>
                <c:pt idx="1113">
                  <c:v>2.5200000000000005</c:v>
                </c:pt>
                <c:pt idx="1114">
                  <c:v>2.5150000000000006</c:v>
                </c:pt>
                <c:pt idx="1115">
                  <c:v>2.5200000000000005</c:v>
                </c:pt>
                <c:pt idx="1116">
                  <c:v>2.5200000000000005</c:v>
                </c:pt>
                <c:pt idx="1117">
                  <c:v>2.5200000000000005</c:v>
                </c:pt>
                <c:pt idx="1118">
                  <c:v>2.5150000000000006</c:v>
                </c:pt>
                <c:pt idx="1119">
                  <c:v>2.5250000000000004</c:v>
                </c:pt>
                <c:pt idx="1120">
                  <c:v>2.5200000000000005</c:v>
                </c:pt>
                <c:pt idx="1121">
                  <c:v>2.5250000000000004</c:v>
                </c:pt>
                <c:pt idx="1122">
                  <c:v>2.5200000000000005</c:v>
                </c:pt>
                <c:pt idx="1123">
                  <c:v>2.5250000000000004</c:v>
                </c:pt>
                <c:pt idx="1124">
                  <c:v>2.5200000000000005</c:v>
                </c:pt>
                <c:pt idx="1125">
                  <c:v>2.5300000000000002</c:v>
                </c:pt>
                <c:pt idx="1126">
                  <c:v>2.5200000000000005</c:v>
                </c:pt>
                <c:pt idx="1127">
                  <c:v>2.5250000000000004</c:v>
                </c:pt>
                <c:pt idx="1128">
                  <c:v>2.5250000000000004</c:v>
                </c:pt>
                <c:pt idx="1129">
                  <c:v>2.5250000000000004</c:v>
                </c:pt>
                <c:pt idx="1130">
                  <c:v>2.5250000000000004</c:v>
                </c:pt>
                <c:pt idx="1131">
                  <c:v>2.5300000000000002</c:v>
                </c:pt>
                <c:pt idx="1132">
                  <c:v>2.5250000000000004</c:v>
                </c:pt>
                <c:pt idx="1133">
                  <c:v>2.5300000000000002</c:v>
                </c:pt>
                <c:pt idx="1134">
                  <c:v>2.5300000000000002</c:v>
                </c:pt>
                <c:pt idx="1135">
                  <c:v>2.5300000000000002</c:v>
                </c:pt>
                <c:pt idx="1136">
                  <c:v>2.5300000000000002</c:v>
                </c:pt>
                <c:pt idx="1137">
                  <c:v>2.5350000000000001</c:v>
                </c:pt>
                <c:pt idx="1138">
                  <c:v>2.5300000000000002</c:v>
                </c:pt>
                <c:pt idx="1139">
                  <c:v>2.5300000000000002</c:v>
                </c:pt>
                <c:pt idx="1140">
                  <c:v>2.5300000000000002</c:v>
                </c:pt>
                <c:pt idx="1141">
                  <c:v>2.5350000000000001</c:v>
                </c:pt>
                <c:pt idx="1142">
                  <c:v>2.5350000000000001</c:v>
                </c:pt>
                <c:pt idx="1143">
                  <c:v>2.5350000000000001</c:v>
                </c:pt>
                <c:pt idx="1144">
                  <c:v>2.5350000000000001</c:v>
                </c:pt>
                <c:pt idx="1145">
                  <c:v>2.5350000000000001</c:v>
                </c:pt>
                <c:pt idx="1146">
                  <c:v>2.5350000000000001</c:v>
                </c:pt>
                <c:pt idx="1147">
                  <c:v>2.54</c:v>
                </c:pt>
                <c:pt idx="1148">
                  <c:v>2.5350000000000001</c:v>
                </c:pt>
                <c:pt idx="1149">
                  <c:v>2.54</c:v>
                </c:pt>
                <c:pt idx="1150">
                  <c:v>2.5350000000000001</c:v>
                </c:pt>
                <c:pt idx="1151">
                  <c:v>2.5350000000000001</c:v>
                </c:pt>
                <c:pt idx="1152">
                  <c:v>2.54</c:v>
                </c:pt>
                <c:pt idx="1153">
                  <c:v>2.54</c:v>
                </c:pt>
                <c:pt idx="1154">
                  <c:v>2.5350000000000001</c:v>
                </c:pt>
                <c:pt idx="1155">
                  <c:v>2.5449999999999999</c:v>
                </c:pt>
                <c:pt idx="1156">
                  <c:v>2.54</c:v>
                </c:pt>
                <c:pt idx="1157">
                  <c:v>2.5449999999999999</c:v>
                </c:pt>
                <c:pt idx="1158">
                  <c:v>2.54</c:v>
                </c:pt>
                <c:pt idx="1159">
                  <c:v>2.54</c:v>
                </c:pt>
                <c:pt idx="1160">
                  <c:v>2.54</c:v>
                </c:pt>
                <c:pt idx="1161">
                  <c:v>2.54</c:v>
                </c:pt>
                <c:pt idx="1162">
                  <c:v>2.5449999999999999</c:v>
                </c:pt>
                <c:pt idx="1163">
                  <c:v>2.5449999999999999</c:v>
                </c:pt>
                <c:pt idx="1164">
                  <c:v>2.54</c:v>
                </c:pt>
                <c:pt idx="1165">
                  <c:v>2.5499999999999998</c:v>
                </c:pt>
                <c:pt idx="1166">
                  <c:v>2.5449999999999999</c:v>
                </c:pt>
                <c:pt idx="1167">
                  <c:v>2.5499999999999998</c:v>
                </c:pt>
                <c:pt idx="1168">
                  <c:v>2.5449999999999999</c:v>
                </c:pt>
                <c:pt idx="1169">
                  <c:v>2.5499999999999998</c:v>
                </c:pt>
                <c:pt idx="1170">
                  <c:v>2.5449999999999999</c:v>
                </c:pt>
                <c:pt idx="1171">
                  <c:v>2.5449999999999999</c:v>
                </c:pt>
                <c:pt idx="1172">
                  <c:v>2.5499999999999998</c:v>
                </c:pt>
                <c:pt idx="1173">
                  <c:v>2.5449999999999999</c:v>
                </c:pt>
                <c:pt idx="1174">
                  <c:v>2.5449999999999999</c:v>
                </c:pt>
                <c:pt idx="1175">
                  <c:v>2.5499999999999998</c:v>
                </c:pt>
                <c:pt idx="1176">
                  <c:v>2.5499999999999998</c:v>
                </c:pt>
                <c:pt idx="1177">
                  <c:v>2.5549999999999997</c:v>
                </c:pt>
                <c:pt idx="1178">
                  <c:v>2.5499999999999998</c:v>
                </c:pt>
                <c:pt idx="1179">
                  <c:v>2.5549999999999997</c:v>
                </c:pt>
                <c:pt idx="1180">
                  <c:v>2.5549999999999997</c:v>
                </c:pt>
                <c:pt idx="1181">
                  <c:v>2.5549999999999997</c:v>
                </c:pt>
                <c:pt idx="1182">
                  <c:v>2.5549999999999997</c:v>
                </c:pt>
                <c:pt idx="1183">
                  <c:v>2.5549999999999997</c:v>
                </c:pt>
                <c:pt idx="1184">
                  <c:v>2.5549999999999997</c:v>
                </c:pt>
                <c:pt idx="1185">
                  <c:v>2.5549999999999997</c:v>
                </c:pt>
                <c:pt idx="1186">
                  <c:v>2.5549999999999997</c:v>
                </c:pt>
                <c:pt idx="1187">
                  <c:v>2.5549999999999997</c:v>
                </c:pt>
                <c:pt idx="1188">
                  <c:v>2.5549999999999997</c:v>
                </c:pt>
                <c:pt idx="1189">
                  <c:v>2.5549999999999997</c:v>
                </c:pt>
                <c:pt idx="1190">
                  <c:v>2.5549999999999997</c:v>
                </c:pt>
                <c:pt idx="1191">
                  <c:v>2.5549999999999997</c:v>
                </c:pt>
                <c:pt idx="1192">
                  <c:v>2.5549999999999997</c:v>
                </c:pt>
                <c:pt idx="1193">
                  <c:v>2.5599999999999996</c:v>
                </c:pt>
                <c:pt idx="1194">
                  <c:v>2.5599999999999996</c:v>
                </c:pt>
                <c:pt idx="1195">
                  <c:v>2.5599999999999996</c:v>
                </c:pt>
                <c:pt idx="1196">
                  <c:v>2.5599999999999996</c:v>
                </c:pt>
                <c:pt idx="1197">
                  <c:v>2.5599999999999996</c:v>
                </c:pt>
                <c:pt idx="1198">
                  <c:v>2.5599999999999996</c:v>
                </c:pt>
                <c:pt idx="1199">
                  <c:v>2.5599999999999996</c:v>
                </c:pt>
                <c:pt idx="1200">
                  <c:v>2.5599999999999996</c:v>
                </c:pt>
                <c:pt idx="1201">
                  <c:v>2.5649999999999995</c:v>
                </c:pt>
                <c:pt idx="1202">
                  <c:v>2.5599999999999996</c:v>
                </c:pt>
                <c:pt idx="1203">
                  <c:v>2.5700000000000003</c:v>
                </c:pt>
                <c:pt idx="1204">
                  <c:v>2.5599999999999996</c:v>
                </c:pt>
                <c:pt idx="1205">
                  <c:v>2.5599999999999996</c:v>
                </c:pt>
                <c:pt idx="1206">
                  <c:v>2.5649999999999995</c:v>
                </c:pt>
                <c:pt idx="1207">
                  <c:v>2.5649999999999995</c:v>
                </c:pt>
                <c:pt idx="1208">
                  <c:v>2.5649999999999995</c:v>
                </c:pt>
                <c:pt idx="1209">
                  <c:v>2.5700000000000003</c:v>
                </c:pt>
                <c:pt idx="1210">
                  <c:v>2.5700000000000003</c:v>
                </c:pt>
                <c:pt idx="1211">
                  <c:v>2.5700000000000003</c:v>
                </c:pt>
                <c:pt idx="1212">
                  <c:v>2.5700000000000003</c:v>
                </c:pt>
                <c:pt idx="1213">
                  <c:v>2.5649999999999995</c:v>
                </c:pt>
                <c:pt idx="1214">
                  <c:v>2.5700000000000003</c:v>
                </c:pt>
                <c:pt idx="1215">
                  <c:v>2.5700000000000003</c:v>
                </c:pt>
                <c:pt idx="1216">
                  <c:v>2.5700000000000003</c:v>
                </c:pt>
                <c:pt idx="1217">
                  <c:v>2.5700000000000003</c:v>
                </c:pt>
                <c:pt idx="1218">
                  <c:v>2.5700000000000003</c:v>
                </c:pt>
                <c:pt idx="1219">
                  <c:v>2.5700000000000003</c:v>
                </c:pt>
                <c:pt idx="1220">
                  <c:v>2.5700000000000003</c:v>
                </c:pt>
                <c:pt idx="1221">
                  <c:v>2.5700000000000003</c:v>
                </c:pt>
                <c:pt idx="1222">
                  <c:v>2.5700000000000003</c:v>
                </c:pt>
                <c:pt idx="1223">
                  <c:v>2.5750000000000002</c:v>
                </c:pt>
                <c:pt idx="1224">
                  <c:v>2.5700000000000003</c:v>
                </c:pt>
                <c:pt idx="1225">
                  <c:v>2.5750000000000002</c:v>
                </c:pt>
                <c:pt idx="1226">
                  <c:v>2.5750000000000002</c:v>
                </c:pt>
                <c:pt idx="1227">
                  <c:v>2.5750000000000002</c:v>
                </c:pt>
                <c:pt idx="1228">
                  <c:v>2.5750000000000002</c:v>
                </c:pt>
                <c:pt idx="1229">
                  <c:v>2.58</c:v>
                </c:pt>
                <c:pt idx="1230">
                  <c:v>2.58</c:v>
                </c:pt>
                <c:pt idx="1231">
                  <c:v>2.5750000000000002</c:v>
                </c:pt>
                <c:pt idx="1232">
                  <c:v>2.58</c:v>
                </c:pt>
                <c:pt idx="1233">
                  <c:v>2.58</c:v>
                </c:pt>
                <c:pt idx="1234">
                  <c:v>2.58</c:v>
                </c:pt>
                <c:pt idx="1235">
                  <c:v>2.58</c:v>
                </c:pt>
                <c:pt idx="1236">
                  <c:v>2.585</c:v>
                </c:pt>
                <c:pt idx="1237">
                  <c:v>2.58</c:v>
                </c:pt>
                <c:pt idx="1238">
                  <c:v>2.58</c:v>
                </c:pt>
                <c:pt idx="1239">
                  <c:v>2.585</c:v>
                </c:pt>
                <c:pt idx="1240">
                  <c:v>2.585</c:v>
                </c:pt>
                <c:pt idx="1241">
                  <c:v>2.585</c:v>
                </c:pt>
                <c:pt idx="1242">
                  <c:v>2.585</c:v>
                </c:pt>
                <c:pt idx="1243">
                  <c:v>2.585</c:v>
                </c:pt>
                <c:pt idx="1244">
                  <c:v>2.585</c:v>
                </c:pt>
                <c:pt idx="1245">
                  <c:v>2.585</c:v>
                </c:pt>
                <c:pt idx="1246">
                  <c:v>2.5900000000000007</c:v>
                </c:pt>
                <c:pt idx="1247">
                  <c:v>2.58</c:v>
                </c:pt>
                <c:pt idx="1248">
                  <c:v>2.58</c:v>
                </c:pt>
                <c:pt idx="1249">
                  <c:v>2.5950000000000006</c:v>
                </c:pt>
                <c:pt idx="1250">
                  <c:v>2.585</c:v>
                </c:pt>
                <c:pt idx="1251">
                  <c:v>2.59</c:v>
                </c:pt>
                <c:pt idx="1252">
                  <c:v>2.59</c:v>
                </c:pt>
                <c:pt idx="1253">
                  <c:v>2.5950000000000006</c:v>
                </c:pt>
                <c:pt idx="1254">
                  <c:v>2.585</c:v>
                </c:pt>
                <c:pt idx="1255">
                  <c:v>2.59</c:v>
                </c:pt>
                <c:pt idx="1256">
                  <c:v>2.585</c:v>
                </c:pt>
                <c:pt idx="1257">
                  <c:v>2.59</c:v>
                </c:pt>
                <c:pt idx="1258">
                  <c:v>2.59</c:v>
                </c:pt>
                <c:pt idx="1259">
                  <c:v>2.6000000000000005</c:v>
                </c:pt>
                <c:pt idx="1260">
                  <c:v>2.59</c:v>
                </c:pt>
                <c:pt idx="1261">
                  <c:v>2.59</c:v>
                </c:pt>
                <c:pt idx="1262">
                  <c:v>2.59</c:v>
                </c:pt>
                <c:pt idx="1263">
                  <c:v>2.5949999999999998</c:v>
                </c:pt>
                <c:pt idx="1264">
                  <c:v>2.5949999999999998</c:v>
                </c:pt>
                <c:pt idx="1265">
                  <c:v>2.6000000000000005</c:v>
                </c:pt>
                <c:pt idx="1266">
                  <c:v>2.5949999999999998</c:v>
                </c:pt>
                <c:pt idx="1267">
                  <c:v>2.5949999999999998</c:v>
                </c:pt>
                <c:pt idx="1268">
                  <c:v>2.5949999999999998</c:v>
                </c:pt>
                <c:pt idx="1269">
                  <c:v>2.6000000000000005</c:v>
                </c:pt>
                <c:pt idx="1270">
                  <c:v>2.5949999999999998</c:v>
                </c:pt>
                <c:pt idx="1271">
                  <c:v>2.6000000000000005</c:v>
                </c:pt>
                <c:pt idx="1272">
                  <c:v>2.5949999999999998</c:v>
                </c:pt>
                <c:pt idx="1273">
                  <c:v>2.5949999999999998</c:v>
                </c:pt>
                <c:pt idx="1274">
                  <c:v>2.5949999999999998</c:v>
                </c:pt>
                <c:pt idx="1275">
                  <c:v>2.6000000000000005</c:v>
                </c:pt>
                <c:pt idx="1276">
                  <c:v>2.5949999999999998</c:v>
                </c:pt>
                <c:pt idx="1277">
                  <c:v>2.6000000000000005</c:v>
                </c:pt>
                <c:pt idx="1278">
                  <c:v>2.5949999999999998</c:v>
                </c:pt>
                <c:pt idx="1279">
                  <c:v>2.6050000000000004</c:v>
                </c:pt>
                <c:pt idx="1280">
                  <c:v>2.5999999999999996</c:v>
                </c:pt>
                <c:pt idx="1281">
                  <c:v>2.6000000000000005</c:v>
                </c:pt>
                <c:pt idx="1282">
                  <c:v>2.5999999999999996</c:v>
                </c:pt>
                <c:pt idx="1283">
                  <c:v>2.6050000000000004</c:v>
                </c:pt>
                <c:pt idx="1284">
                  <c:v>2.6000000000000005</c:v>
                </c:pt>
                <c:pt idx="1285">
                  <c:v>2.6050000000000004</c:v>
                </c:pt>
                <c:pt idx="1286">
                  <c:v>2.6050000000000004</c:v>
                </c:pt>
                <c:pt idx="1287">
                  <c:v>2.6100000000000003</c:v>
                </c:pt>
                <c:pt idx="1288">
                  <c:v>2.6050000000000004</c:v>
                </c:pt>
                <c:pt idx="1289">
                  <c:v>2.6050000000000004</c:v>
                </c:pt>
                <c:pt idx="1290">
                  <c:v>2.6050000000000004</c:v>
                </c:pt>
                <c:pt idx="1291">
                  <c:v>2.6100000000000003</c:v>
                </c:pt>
                <c:pt idx="1292">
                  <c:v>2.6050000000000004</c:v>
                </c:pt>
                <c:pt idx="1293">
                  <c:v>2.6100000000000003</c:v>
                </c:pt>
                <c:pt idx="1294">
                  <c:v>2.6050000000000004</c:v>
                </c:pt>
                <c:pt idx="1295">
                  <c:v>2.6150000000000002</c:v>
                </c:pt>
                <c:pt idx="1296">
                  <c:v>2.6100000000000003</c:v>
                </c:pt>
                <c:pt idx="1297">
                  <c:v>2.6100000000000003</c:v>
                </c:pt>
                <c:pt idx="1298">
                  <c:v>2.6100000000000003</c:v>
                </c:pt>
                <c:pt idx="1299">
                  <c:v>2.6150000000000002</c:v>
                </c:pt>
                <c:pt idx="1300">
                  <c:v>2.6150000000000002</c:v>
                </c:pt>
                <c:pt idx="1301">
                  <c:v>2.6150000000000002</c:v>
                </c:pt>
                <c:pt idx="1302">
                  <c:v>2.62</c:v>
                </c:pt>
                <c:pt idx="1303">
                  <c:v>2.6150000000000002</c:v>
                </c:pt>
                <c:pt idx="1304">
                  <c:v>2.6100000000000003</c:v>
                </c:pt>
                <c:pt idx="1305">
                  <c:v>2.6150000000000002</c:v>
                </c:pt>
                <c:pt idx="1306">
                  <c:v>2.6100000000000003</c:v>
                </c:pt>
                <c:pt idx="1307">
                  <c:v>2.6150000000000002</c:v>
                </c:pt>
                <c:pt idx="1308">
                  <c:v>2.6150000000000002</c:v>
                </c:pt>
                <c:pt idx="1309">
                  <c:v>2.6150000000000002</c:v>
                </c:pt>
                <c:pt idx="1310">
                  <c:v>2.6150000000000002</c:v>
                </c:pt>
                <c:pt idx="1311">
                  <c:v>2.62</c:v>
                </c:pt>
                <c:pt idx="1312">
                  <c:v>2.6150000000000002</c:v>
                </c:pt>
                <c:pt idx="1313">
                  <c:v>2.6150000000000002</c:v>
                </c:pt>
                <c:pt idx="1314">
                  <c:v>2.62</c:v>
                </c:pt>
                <c:pt idx="1315">
                  <c:v>2.6150000000000002</c:v>
                </c:pt>
                <c:pt idx="1316">
                  <c:v>2.6150000000000002</c:v>
                </c:pt>
                <c:pt idx="1317">
                  <c:v>2.6150000000000002</c:v>
                </c:pt>
                <c:pt idx="1318">
                  <c:v>2.6150000000000002</c:v>
                </c:pt>
                <c:pt idx="1319">
                  <c:v>2.6150000000000002</c:v>
                </c:pt>
                <c:pt idx="1320">
                  <c:v>2.625</c:v>
                </c:pt>
                <c:pt idx="1321">
                  <c:v>2.625</c:v>
                </c:pt>
                <c:pt idx="1322">
                  <c:v>2.62</c:v>
                </c:pt>
                <c:pt idx="1323">
                  <c:v>2.625</c:v>
                </c:pt>
                <c:pt idx="1324">
                  <c:v>2.62</c:v>
                </c:pt>
                <c:pt idx="1325">
                  <c:v>2.62</c:v>
                </c:pt>
                <c:pt idx="1326">
                  <c:v>2.62</c:v>
                </c:pt>
                <c:pt idx="1327">
                  <c:v>2.63</c:v>
                </c:pt>
                <c:pt idx="1328">
                  <c:v>2.62</c:v>
                </c:pt>
                <c:pt idx="1329">
                  <c:v>2.63</c:v>
                </c:pt>
                <c:pt idx="1330">
                  <c:v>2.625</c:v>
                </c:pt>
                <c:pt idx="1331">
                  <c:v>2.63</c:v>
                </c:pt>
                <c:pt idx="1332">
                  <c:v>2.62</c:v>
                </c:pt>
                <c:pt idx="1333">
                  <c:v>2.63</c:v>
                </c:pt>
                <c:pt idx="1334">
                  <c:v>2.63</c:v>
                </c:pt>
                <c:pt idx="1335">
                  <c:v>2.62</c:v>
                </c:pt>
                <c:pt idx="1336">
                  <c:v>2.63</c:v>
                </c:pt>
                <c:pt idx="1337">
                  <c:v>2.625</c:v>
                </c:pt>
                <c:pt idx="1338">
                  <c:v>2.63</c:v>
                </c:pt>
                <c:pt idx="1339">
                  <c:v>2.625</c:v>
                </c:pt>
                <c:pt idx="1340">
                  <c:v>2.63</c:v>
                </c:pt>
                <c:pt idx="1341">
                  <c:v>2.63</c:v>
                </c:pt>
                <c:pt idx="1342">
                  <c:v>2.63</c:v>
                </c:pt>
                <c:pt idx="1343">
                  <c:v>2.63</c:v>
                </c:pt>
                <c:pt idx="1344">
                  <c:v>2.63</c:v>
                </c:pt>
                <c:pt idx="1345">
                  <c:v>2.6349999999999998</c:v>
                </c:pt>
                <c:pt idx="1346">
                  <c:v>2.63</c:v>
                </c:pt>
                <c:pt idx="1347">
                  <c:v>2.6349999999999998</c:v>
                </c:pt>
                <c:pt idx="1348">
                  <c:v>2.6349999999999998</c:v>
                </c:pt>
                <c:pt idx="1349">
                  <c:v>2.6399999999999997</c:v>
                </c:pt>
                <c:pt idx="1350">
                  <c:v>2.63</c:v>
                </c:pt>
                <c:pt idx="1351">
                  <c:v>2.6399999999999997</c:v>
                </c:pt>
                <c:pt idx="1352">
                  <c:v>2.6349999999999998</c:v>
                </c:pt>
                <c:pt idx="1353">
                  <c:v>2.6399999999999997</c:v>
                </c:pt>
                <c:pt idx="1354">
                  <c:v>2.6349999999999998</c:v>
                </c:pt>
                <c:pt idx="1355">
                  <c:v>2.6399999999999997</c:v>
                </c:pt>
                <c:pt idx="1356">
                  <c:v>2.6399999999999997</c:v>
                </c:pt>
                <c:pt idx="1357">
                  <c:v>2.6349999999999998</c:v>
                </c:pt>
                <c:pt idx="1358">
                  <c:v>2.6399999999999997</c:v>
                </c:pt>
                <c:pt idx="1359">
                  <c:v>2.6449999999999996</c:v>
                </c:pt>
                <c:pt idx="1360">
                  <c:v>2.6399999999999997</c:v>
                </c:pt>
                <c:pt idx="1361">
                  <c:v>2.6399999999999997</c:v>
                </c:pt>
                <c:pt idx="1362">
                  <c:v>2.6349999999999998</c:v>
                </c:pt>
                <c:pt idx="1363">
                  <c:v>2.6449999999999996</c:v>
                </c:pt>
                <c:pt idx="1364">
                  <c:v>2.6450000000000005</c:v>
                </c:pt>
                <c:pt idx="1365">
                  <c:v>2.6399999999999997</c:v>
                </c:pt>
                <c:pt idx="1366">
                  <c:v>2.6399999999999997</c:v>
                </c:pt>
                <c:pt idx="1367">
                  <c:v>2.6399999999999997</c:v>
                </c:pt>
                <c:pt idx="1368">
                  <c:v>2.6399999999999997</c:v>
                </c:pt>
                <c:pt idx="1369">
                  <c:v>2.6449999999999996</c:v>
                </c:pt>
                <c:pt idx="1370">
                  <c:v>2.6449999999999996</c:v>
                </c:pt>
                <c:pt idx="1371">
                  <c:v>2.6449999999999996</c:v>
                </c:pt>
                <c:pt idx="1372">
                  <c:v>2.6449999999999996</c:v>
                </c:pt>
                <c:pt idx="1373">
                  <c:v>2.6500000000000004</c:v>
                </c:pt>
                <c:pt idx="1374">
                  <c:v>2.6449999999999996</c:v>
                </c:pt>
                <c:pt idx="1375">
                  <c:v>2.6500000000000004</c:v>
                </c:pt>
                <c:pt idx="1376">
                  <c:v>2.6500000000000004</c:v>
                </c:pt>
                <c:pt idx="1377">
                  <c:v>2.6449999999999996</c:v>
                </c:pt>
                <c:pt idx="1378">
                  <c:v>2.6500000000000004</c:v>
                </c:pt>
                <c:pt idx="1379">
                  <c:v>2.6500000000000004</c:v>
                </c:pt>
                <c:pt idx="1380">
                  <c:v>2.6500000000000004</c:v>
                </c:pt>
                <c:pt idx="1381">
                  <c:v>2.6500000000000004</c:v>
                </c:pt>
                <c:pt idx="1382">
                  <c:v>2.6500000000000004</c:v>
                </c:pt>
                <c:pt idx="1383">
                  <c:v>2.6550000000000002</c:v>
                </c:pt>
                <c:pt idx="1384">
                  <c:v>2.6550000000000002</c:v>
                </c:pt>
                <c:pt idx="1385">
                  <c:v>2.6550000000000002</c:v>
                </c:pt>
                <c:pt idx="1386">
                  <c:v>2.6500000000000004</c:v>
                </c:pt>
                <c:pt idx="1387">
                  <c:v>2.6500000000000004</c:v>
                </c:pt>
                <c:pt idx="1388">
                  <c:v>2.6550000000000002</c:v>
                </c:pt>
                <c:pt idx="1389">
                  <c:v>2.6500000000000004</c:v>
                </c:pt>
                <c:pt idx="1390">
                  <c:v>2.6550000000000002</c:v>
                </c:pt>
                <c:pt idx="1391">
                  <c:v>2.6550000000000002</c:v>
                </c:pt>
                <c:pt idx="1392">
                  <c:v>2.6550000000000002</c:v>
                </c:pt>
                <c:pt idx="1393">
                  <c:v>2.6550000000000002</c:v>
                </c:pt>
                <c:pt idx="1394">
                  <c:v>2.66</c:v>
                </c:pt>
                <c:pt idx="1395">
                  <c:v>2.66</c:v>
                </c:pt>
                <c:pt idx="1396">
                  <c:v>2.66</c:v>
                </c:pt>
                <c:pt idx="1397">
                  <c:v>2.6550000000000002</c:v>
                </c:pt>
                <c:pt idx="1398">
                  <c:v>2.66</c:v>
                </c:pt>
                <c:pt idx="1399">
                  <c:v>2.66</c:v>
                </c:pt>
                <c:pt idx="1400">
                  <c:v>2.66</c:v>
                </c:pt>
                <c:pt idx="1401">
                  <c:v>2.6550000000000002</c:v>
                </c:pt>
                <c:pt idx="1402">
                  <c:v>2.665</c:v>
                </c:pt>
                <c:pt idx="1403">
                  <c:v>2.66</c:v>
                </c:pt>
                <c:pt idx="1404">
                  <c:v>2.66</c:v>
                </c:pt>
                <c:pt idx="1405">
                  <c:v>2.66</c:v>
                </c:pt>
                <c:pt idx="1406">
                  <c:v>2.66</c:v>
                </c:pt>
                <c:pt idx="1407">
                  <c:v>2.66</c:v>
                </c:pt>
                <c:pt idx="1408">
                  <c:v>2.66</c:v>
                </c:pt>
                <c:pt idx="1409">
                  <c:v>2.66</c:v>
                </c:pt>
                <c:pt idx="1410">
                  <c:v>2.665</c:v>
                </c:pt>
                <c:pt idx="1411">
                  <c:v>2.66</c:v>
                </c:pt>
                <c:pt idx="1412">
                  <c:v>2.67</c:v>
                </c:pt>
                <c:pt idx="1413">
                  <c:v>2.665</c:v>
                </c:pt>
                <c:pt idx="1414">
                  <c:v>2.665</c:v>
                </c:pt>
                <c:pt idx="1415">
                  <c:v>2.665</c:v>
                </c:pt>
                <c:pt idx="1416">
                  <c:v>2.665</c:v>
                </c:pt>
                <c:pt idx="1417">
                  <c:v>2.665</c:v>
                </c:pt>
                <c:pt idx="1418">
                  <c:v>2.67</c:v>
                </c:pt>
                <c:pt idx="1419">
                  <c:v>2.665</c:v>
                </c:pt>
                <c:pt idx="1420">
                  <c:v>2.67</c:v>
                </c:pt>
                <c:pt idx="1421">
                  <c:v>2.67</c:v>
                </c:pt>
                <c:pt idx="1422">
                  <c:v>2.67</c:v>
                </c:pt>
                <c:pt idx="1423">
                  <c:v>2.665</c:v>
                </c:pt>
                <c:pt idx="1424">
                  <c:v>2.67</c:v>
                </c:pt>
                <c:pt idx="1425">
                  <c:v>2.665</c:v>
                </c:pt>
                <c:pt idx="1426">
                  <c:v>2.67</c:v>
                </c:pt>
                <c:pt idx="1427">
                  <c:v>2.67</c:v>
                </c:pt>
                <c:pt idx="1428">
                  <c:v>2.67</c:v>
                </c:pt>
                <c:pt idx="1429">
                  <c:v>2.67</c:v>
                </c:pt>
                <c:pt idx="1430">
                  <c:v>2.6749999999999998</c:v>
                </c:pt>
                <c:pt idx="1431">
                  <c:v>2.6749999999999998</c:v>
                </c:pt>
                <c:pt idx="1432">
                  <c:v>2.6749999999999998</c:v>
                </c:pt>
                <c:pt idx="1433">
                  <c:v>2.67</c:v>
                </c:pt>
                <c:pt idx="1434">
                  <c:v>2.6799999999999997</c:v>
                </c:pt>
                <c:pt idx="1435">
                  <c:v>2.6749999999999998</c:v>
                </c:pt>
                <c:pt idx="1436">
                  <c:v>2.6799999999999997</c:v>
                </c:pt>
                <c:pt idx="1437">
                  <c:v>2.67</c:v>
                </c:pt>
                <c:pt idx="1438">
                  <c:v>2.67</c:v>
                </c:pt>
                <c:pt idx="1439">
                  <c:v>2.6749999999999998</c:v>
                </c:pt>
                <c:pt idx="1440">
                  <c:v>2.6799999999999997</c:v>
                </c:pt>
                <c:pt idx="1441">
                  <c:v>2.6799999999999997</c:v>
                </c:pt>
                <c:pt idx="1442">
                  <c:v>2.6799999999999997</c:v>
                </c:pt>
                <c:pt idx="1443">
                  <c:v>2.6799999999999997</c:v>
                </c:pt>
                <c:pt idx="1444">
                  <c:v>2.6799999999999997</c:v>
                </c:pt>
                <c:pt idx="1445">
                  <c:v>2.6849999999999996</c:v>
                </c:pt>
                <c:pt idx="1446">
                  <c:v>2.6849999999999996</c:v>
                </c:pt>
                <c:pt idx="1447">
                  <c:v>2.6799999999999997</c:v>
                </c:pt>
                <c:pt idx="1448">
                  <c:v>2.6799999999999997</c:v>
                </c:pt>
                <c:pt idx="1449">
                  <c:v>2.6749999999999998</c:v>
                </c:pt>
                <c:pt idx="1450">
                  <c:v>2.6799999999999997</c:v>
                </c:pt>
                <c:pt idx="1451">
                  <c:v>2.6799999999999997</c:v>
                </c:pt>
                <c:pt idx="1452">
                  <c:v>2.6849999999999996</c:v>
                </c:pt>
                <c:pt idx="1453">
                  <c:v>2.6799999999999997</c:v>
                </c:pt>
                <c:pt idx="1454">
                  <c:v>2.6899999999999995</c:v>
                </c:pt>
                <c:pt idx="1455">
                  <c:v>2.6849999999999996</c:v>
                </c:pt>
                <c:pt idx="1456">
                  <c:v>2.6899999999999995</c:v>
                </c:pt>
                <c:pt idx="1457">
                  <c:v>2.6749999999999998</c:v>
                </c:pt>
                <c:pt idx="1458">
                  <c:v>2.6849999999999996</c:v>
                </c:pt>
                <c:pt idx="1459">
                  <c:v>2.6849999999999996</c:v>
                </c:pt>
                <c:pt idx="1460">
                  <c:v>2.6899999999999995</c:v>
                </c:pt>
                <c:pt idx="1461">
                  <c:v>2.6849999999999996</c:v>
                </c:pt>
                <c:pt idx="1462">
                  <c:v>2.6899999999999995</c:v>
                </c:pt>
                <c:pt idx="1463">
                  <c:v>2.6899999999999995</c:v>
                </c:pt>
                <c:pt idx="1464">
                  <c:v>2.6899999999999995</c:v>
                </c:pt>
                <c:pt idx="1465">
                  <c:v>2.6849999999999996</c:v>
                </c:pt>
                <c:pt idx="1466">
                  <c:v>2.6949999999999994</c:v>
                </c:pt>
                <c:pt idx="1467">
                  <c:v>2.6899999999999995</c:v>
                </c:pt>
                <c:pt idx="1468">
                  <c:v>2.6899999999999995</c:v>
                </c:pt>
                <c:pt idx="1469">
                  <c:v>2.6849999999999996</c:v>
                </c:pt>
                <c:pt idx="1470">
                  <c:v>2.6899999999999995</c:v>
                </c:pt>
                <c:pt idx="1471">
                  <c:v>2.6949999999999994</c:v>
                </c:pt>
                <c:pt idx="1472">
                  <c:v>2.6899999999999995</c:v>
                </c:pt>
                <c:pt idx="1473">
                  <c:v>2.6949999999999994</c:v>
                </c:pt>
                <c:pt idx="1474">
                  <c:v>2.6949999999999994</c:v>
                </c:pt>
                <c:pt idx="1475">
                  <c:v>2.6949999999999994</c:v>
                </c:pt>
                <c:pt idx="1476">
                  <c:v>2.7</c:v>
                </c:pt>
                <c:pt idx="1477">
                  <c:v>2.6949999999999994</c:v>
                </c:pt>
                <c:pt idx="1478">
                  <c:v>2.7</c:v>
                </c:pt>
                <c:pt idx="1479">
                  <c:v>2.6949999999999994</c:v>
                </c:pt>
                <c:pt idx="1480">
                  <c:v>2.7</c:v>
                </c:pt>
                <c:pt idx="1481">
                  <c:v>2.6949999999999994</c:v>
                </c:pt>
                <c:pt idx="1482">
                  <c:v>2.7050000000000001</c:v>
                </c:pt>
                <c:pt idx="1483">
                  <c:v>2.6949999999999994</c:v>
                </c:pt>
                <c:pt idx="1484">
                  <c:v>2.7</c:v>
                </c:pt>
                <c:pt idx="1485">
                  <c:v>2.7</c:v>
                </c:pt>
                <c:pt idx="1486">
                  <c:v>2.7</c:v>
                </c:pt>
                <c:pt idx="1487">
                  <c:v>2.7</c:v>
                </c:pt>
                <c:pt idx="1488">
                  <c:v>2.6950000000000003</c:v>
                </c:pt>
                <c:pt idx="1489">
                  <c:v>2.7050000000000001</c:v>
                </c:pt>
                <c:pt idx="1490">
                  <c:v>2.71</c:v>
                </c:pt>
                <c:pt idx="1491">
                  <c:v>2.7050000000000001</c:v>
                </c:pt>
                <c:pt idx="1492">
                  <c:v>2.7050000000000001</c:v>
                </c:pt>
                <c:pt idx="1493">
                  <c:v>2.71</c:v>
                </c:pt>
                <c:pt idx="1494">
                  <c:v>2.7050000000000001</c:v>
                </c:pt>
                <c:pt idx="1495">
                  <c:v>2.7050000000000001</c:v>
                </c:pt>
                <c:pt idx="1496">
                  <c:v>2.7050000000000001</c:v>
                </c:pt>
                <c:pt idx="1497">
                  <c:v>2.7050000000000001</c:v>
                </c:pt>
                <c:pt idx="1498">
                  <c:v>2.7050000000000001</c:v>
                </c:pt>
                <c:pt idx="1499">
                  <c:v>2.7050000000000001</c:v>
                </c:pt>
                <c:pt idx="1500">
                  <c:v>2.71</c:v>
                </c:pt>
                <c:pt idx="1501">
                  <c:v>2.7050000000000001</c:v>
                </c:pt>
                <c:pt idx="1502">
                  <c:v>2.71</c:v>
                </c:pt>
                <c:pt idx="1503">
                  <c:v>2.7050000000000001</c:v>
                </c:pt>
                <c:pt idx="1504">
                  <c:v>2.71</c:v>
                </c:pt>
                <c:pt idx="1505">
                  <c:v>2.7050000000000001</c:v>
                </c:pt>
                <c:pt idx="1506">
                  <c:v>2.71</c:v>
                </c:pt>
                <c:pt idx="1507">
                  <c:v>2.71</c:v>
                </c:pt>
                <c:pt idx="1508">
                  <c:v>2.7050000000000001</c:v>
                </c:pt>
                <c:pt idx="1509">
                  <c:v>2.7149999999999999</c:v>
                </c:pt>
                <c:pt idx="1510">
                  <c:v>2.71</c:v>
                </c:pt>
                <c:pt idx="1511">
                  <c:v>2.7149999999999999</c:v>
                </c:pt>
                <c:pt idx="1512">
                  <c:v>2.71</c:v>
                </c:pt>
                <c:pt idx="1513">
                  <c:v>2.71</c:v>
                </c:pt>
                <c:pt idx="1514">
                  <c:v>2.7149999999999999</c:v>
                </c:pt>
                <c:pt idx="1515">
                  <c:v>2.7149999999999999</c:v>
                </c:pt>
                <c:pt idx="1516">
                  <c:v>2.7149999999999999</c:v>
                </c:pt>
                <c:pt idx="1517">
                  <c:v>2.7149999999999999</c:v>
                </c:pt>
                <c:pt idx="1518">
                  <c:v>2.7199999999999998</c:v>
                </c:pt>
                <c:pt idx="1519">
                  <c:v>2.71</c:v>
                </c:pt>
                <c:pt idx="1520">
                  <c:v>2.7149999999999999</c:v>
                </c:pt>
                <c:pt idx="1521">
                  <c:v>2.7199999999999998</c:v>
                </c:pt>
                <c:pt idx="1522">
                  <c:v>2.7149999999999999</c:v>
                </c:pt>
                <c:pt idx="1523">
                  <c:v>2.7149999999999999</c:v>
                </c:pt>
                <c:pt idx="1524">
                  <c:v>2.71</c:v>
                </c:pt>
                <c:pt idx="1525">
                  <c:v>2.7199999999999998</c:v>
                </c:pt>
                <c:pt idx="1526">
                  <c:v>2.7199999999999998</c:v>
                </c:pt>
                <c:pt idx="1527">
                  <c:v>2.7149999999999999</c:v>
                </c:pt>
                <c:pt idx="1528">
                  <c:v>2.7300000000000004</c:v>
                </c:pt>
                <c:pt idx="1529">
                  <c:v>2.7149999999999999</c:v>
                </c:pt>
                <c:pt idx="1530">
                  <c:v>2.7149999999999999</c:v>
                </c:pt>
                <c:pt idx="1531">
                  <c:v>2.71</c:v>
                </c:pt>
                <c:pt idx="1532">
                  <c:v>2.7200000000000006</c:v>
                </c:pt>
                <c:pt idx="1533">
                  <c:v>2.7199999999999998</c:v>
                </c:pt>
                <c:pt idx="1534">
                  <c:v>2.7149999999999999</c:v>
                </c:pt>
                <c:pt idx="1535">
                  <c:v>2.7149999999999999</c:v>
                </c:pt>
                <c:pt idx="1536">
                  <c:v>2.7350000000000003</c:v>
                </c:pt>
                <c:pt idx="1537">
                  <c:v>2.7150000000000007</c:v>
                </c:pt>
                <c:pt idx="1538">
                  <c:v>2.7200000000000006</c:v>
                </c:pt>
                <c:pt idx="1539">
                  <c:v>2.7250000000000005</c:v>
                </c:pt>
                <c:pt idx="1540">
                  <c:v>2.7250000000000005</c:v>
                </c:pt>
                <c:pt idx="1541">
                  <c:v>2.7250000000000005</c:v>
                </c:pt>
                <c:pt idx="1542">
                  <c:v>2.7300000000000004</c:v>
                </c:pt>
                <c:pt idx="1543">
                  <c:v>2.7250000000000005</c:v>
                </c:pt>
                <c:pt idx="1544">
                  <c:v>2.7300000000000004</c:v>
                </c:pt>
                <c:pt idx="1545">
                  <c:v>2.7199999999999998</c:v>
                </c:pt>
                <c:pt idx="1546">
                  <c:v>2.7300000000000004</c:v>
                </c:pt>
                <c:pt idx="1547">
                  <c:v>2.7250000000000005</c:v>
                </c:pt>
                <c:pt idx="1548">
                  <c:v>2.7250000000000005</c:v>
                </c:pt>
                <c:pt idx="1549">
                  <c:v>2.7250000000000005</c:v>
                </c:pt>
                <c:pt idx="1550">
                  <c:v>2.7300000000000004</c:v>
                </c:pt>
                <c:pt idx="1551">
                  <c:v>2.7300000000000004</c:v>
                </c:pt>
                <c:pt idx="1552">
                  <c:v>2.7300000000000004</c:v>
                </c:pt>
                <c:pt idx="1553">
                  <c:v>2.7250000000000005</c:v>
                </c:pt>
                <c:pt idx="1554">
                  <c:v>2.7199999999999998</c:v>
                </c:pt>
                <c:pt idx="1555">
                  <c:v>2.7350000000000003</c:v>
                </c:pt>
                <c:pt idx="1556">
                  <c:v>2.7350000000000003</c:v>
                </c:pt>
                <c:pt idx="1557">
                  <c:v>2.7350000000000003</c:v>
                </c:pt>
                <c:pt idx="1558">
                  <c:v>2.7350000000000003</c:v>
                </c:pt>
                <c:pt idx="1559">
                  <c:v>2.7350000000000003</c:v>
                </c:pt>
                <c:pt idx="1560">
                  <c:v>2.7300000000000004</c:v>
                </c:pt>
                <c:pt idx="1561">
                  <c:v>2.7300000000000004</c:v>
                </c:pt>
                <c:pt idx="1562">
                  <c:v>2.7350000000000003</c:v>
                </c:pt>
                <c:pt idx="1563">
                  <c:v>2.7350000000000003</c:v>
                </c:pt>
                <c:pt idx="1564">
                  <c:v>2.74</c:v>
                </c:pt>
                <c:pt idx="1565">
                  <c:v>2.7350000000000003</c:v>
                </c:pt>
                <c:pt idx="1566">
                  <c:v>2.7350000000000003</c:v>
                </c:pt>
                <c:pt idx="1567">
                  <c:v>2.7350000000000003</c:v>
                </c:pt>
                <c:pt idx="1568">
                  <c:v>2.74</c:v>
                </c:pt>
                <c:pt idx="1569">
                  <c:v>2.7350000000000003</c:v>
                </c:pt>
                <c:pt idx="1570">
                  <c:v>2.7350000000000003</c:v>
                </c:pt>
                <c:pt idx="1571">
                  <c:v>2.75</c:v>
                </c:pt>
                <c:pt idx="1572">
                  <c:v>2.7450000000000001</c:v>
                </c:pt>
                <c:pt idx="1573">
                  <c:v>2.74</c:v>
                </c:pt>
                <c:pt idx="1574">
                  <c:v>2.74</c:v>
                </c:pt>
                <c:pt idx="1575">
                  <c:v>2.74</c:v>
                </c:pt>
                <c:pt idx="1576">
                  <c:v>2.7450000000000001</c:v>
                </c:pt>
                <c:pt idx="1577">
                  <c:v>2.7450000000000001</c:v>
                </c:pt>
                <c:pt idx="1578">
                  <c:v>2.74</c:v>
                </c:pt>
                <c:pt idx="1579">
                  <c:v>2.74</c:v>
                </c:pt>
                <c:pt idx="1580">
                  <c:v>2.7450000000000001</c:v>
                </c:pt>
                <c:pt idx="1581">
                  <c:v>2.74</c:v>
                </c:pt>
                <c:pt idx="1582">
                  <c:v>2.75</c:v>
                </c:pt>
                <c:pt idx="1583">
                  <c:v>2.7450000000000001</c:v>
                </c:pt>
                <c:pt idx="1584">
                  <c:v>2.74</c:v>
                </c:pt>
                <c:pt idx="1585">
                  <c:v>2.74</c:v>
                </c:pt>
                <c:pt idx="1586">
                  <c:v>2.7450000000000001</c:v>
                </c:pt>
                <c:pt idx="1587">
                  <c:v>2.7450000000000001</c:v>
                </c:pt>
                <c:pt idx="1588">
                  <c:v>2.7450000000000001</c:v>
                </c:pt>
                <c:pt idx="1589">
                  <c:v>2.7450000000000001</c:v>
                </c:pt>
                <c:pt idx="1590">
                  <c:v>2.75</c:v>
                </c:pt>
                <c:pt idx="1591">
                  <c:v>2.7450000000000001</c:v>
                </c:pt>
                <c:pt idx="1592">
                  <c:v>2.75</c:v>
                </c:pt>
                <c:pt idx="1593">
                  <c:v>2.7450000000000001</c:v>
                </c:pt>
                <c:pt idx="1594">
                  <c:v>2.75</c:v>
                </c:pt>
                <c:pt idx="1595">
                  <c:v>2.7450000000000001</c:v>
                </c:pt>
                <c:pt idx="1596">
                  <c:v>2.75</c:v>
                </c:pt>
                <c:pt idx="1597">
                  <c:v>2.7549999999999999</c:v>
                </c:pt>
                <c:pt idx="1598">
                  <c:v>2.75</c:v>
                </c:pt>
                <c:pt idx="1599">
                  <c:v>2.75</c:v>
                </c:pt>
                <c:pt idx="1600">
                  <c:v>2.7549999999999999</c:v>
                </c:pt>
                <c:pt idx="1601">
                  <c:v>2.75</c:v>
                </c:pt>
                <c:pt idx="1602">
                  <c:v>2.7549999999999999</c:v>
                </c:pt>
                <c:pt idx="1603">
                  <c:v>2.7549999999999999</c:v>
                </c:pt>
                <c:pt idx="1604">
                  <c:v>2.7549999999999999</c:v>
                </c:pt>
                <c:pt idx="1605">
                  <c:v>2.75</c:v>
                </c:pt>
                <c:pt idx="1606">
                  <c:v>2.7549999999999999</c:v>
                </c:pt>
                <c:pt idx="1607">
                  <c:v>2.7549999999999999</c:v>
                </c:pt>
                <c:pt idx="1608">
                  <c:v>2.7549999999999999</c:v>
                </c:pt>
                <c:pt idx="1609">
                  <c:v>2.7549999999999999</c:v>
                </c:pt>
                <c:pt idx="1610">
                  <c:v>2.7549999999999999</c:v>
                </c:pt>
                <c:pt idx="1611">
                  <c:v>2.7549999999999999</c:v>
                </c:pt>
                <c:pt idx="1612">
                  <c:v>2.76</c:v>
                </c:pt>
                <c:pt idx="1613">
                  <c:v>2.75</c:v>
                </c:pt>
                <c:pt idx="1614">
                  <c:v>2.76</c:v>
                </c:pt>
                <c:pt idx="1615">
                  <c:v>2.7549999999999999</c:v>
                </c:pt>
                <c:pt idx="1616">
                  <c:v>2.76</c:v>
                </c:pt>
                <c:pt idx="1617">
                  <c:v>2.7549999999999999</c:v>
                </c:pt>
                <c:pt idx="1618">
                  <c:v>2.76</c:v>
                </c:pt>
                <c:pt idx="1619">
                  <c:v>2.76</c:v>
                </c:pt>
                <c:pt idx="1620">
                  <c:v>2.7549999999999999</c:v>
                </c:pt>
                <c:pt idx="1621">
                  <c:v>2.7549999999999999</c:v>
                </c:pt>
                <c:pt idx="1622">
                  <c:v>2.76</c:v>
                </c:pt>
                <c:pt idx="1623">
                  <c:v>2.7549999999999999</c:v>
                </c:pt>
                <c:pt idx="1624">
                  <c:v>2.7649999999999997</c:v>
                </c:pt>
                <c:pt idx="1625">
                  <c:v>2.7649999999999997</c:v>
                </c:pt>
                <c:pt idx="1626">
                  <c:v>2.76</c:v>
                </c:pt>
                <c:pt idx="1627">
                  <c:v>2.76</c:v>
                </c:pt>
                <c:pt idx="1628">
                  <c:v>2.76</c:v>
                </c:pt>
                <c:pt idx="1629">
                  <c:v>2.7649999999999997</c:v>
                </c:pt>
                <c:pt idx="1630">
                  <c:v>2.7649999999999997</c:v>
                </c:pt>
                <c:pt idx="1631">
                  <c:v>2.76</c:v>
                </c:pt>
                <c:pt idx="1632">
                  <c:v>2.7649999999999997</c:v>
                </c:pt>
                <c:pt idx="1633">
                  <c:v>2.76</c:v>
                </c:pt>
                <c:pt idx="1634">
                  <c:v>2.7649999999999997</c:v>
                </c:pt>
                <c:pt idx="1635">
                  <c:v>2.7649999999999997</c:v>
                </c:pt>
                <c:pt idx="1636">
                  <c:v>2.7749999999999995</c:v>
                </c:pt>
                <c:pt idx="1637">
                  <c:v>2.7749999999999995</c:v>
                </c:pt>
                <c:pt idx="1638">
                  <c:v>2.7699999999999996</c:v>
                </c:pt>
                <c:pt idx="1639">
                  <c:v>2.7649999999999997</c:v>
                </c:pt>
                <c:pt idx="1640">
                  <c:v>2.7699999999999996</c:v>
                </c:pt>
                <c:pt idx="1641">
                  <c:v>2.7649999999999997</c:v>
                </c:pt>
                <c:pt idx="1642">
                  <c:v>2.7749999999999995</c:v>
                </c:pt>
                <c:pt idx="1643">
                  <c:v>2.76</c:v>
                </c:pt>
                <c:pt idx="1644">
                  <c:v>2.7699999999999996</c:v>
                </c:pt>
                <c:pt idx="1645">
                  <c:v>2.7649999999999997</c:v>
                </c:pt>
                <c:pt idx="1646">
                  <c:v>2.7649999999999997</c:v>
                </c:pt>
                <c:pt idx="1647">
                  <c:v>2.7649999999999997</c:v>
                </c:pt>
                <c:pt idx="1648">
                  <c:v>2.7649999999999997</c:v>
                </c:pt>
                <c:pt idx="1649">
                  <c:v>2.7699999999999996</c:v>
                </c:pt>
                <c:pt idx="1650">
                  <c:v>2.7699999999999996</c:v>
                </c:pt>
                <c:pt idx="1651">
                  <c:v>2.7649999999999997</c:v>
                </c:pt>
                <c:pt idx="1652">
                  <c:v>2.7749999999999995</c:v>
                </c:pt>
                <c:pt idx="1653">
                  <c:v>2.7699999999999996</c:v>
                </c:pt>
                <c:pt idx="1654">
                  <c:v>2.7749999999999995</c:v>
                </c:pt>
                <c:pt idx="1655">
                  <c:v>2.7699999999999996</c:v>
                </c:pt>
                <c:pt idx="1656">
                  <c:v>2.7749999999999995</c:v>
                </c:pt>
                <c:pt idx="1657">
                  <c:v>2.7699999999999996</c:v>
                </c:pt>
                <c:pt idx="1658">
                  <c:v>2.7749999999999995</c:v>
                </c:pt>
                <c:pt idx="1659">
                  <c:v>2.7699999999999996</c:v>
                </c:pt>
                <c:pt idx="1660">
                  <c:v>2.7699999999999996</c:v>
                </c:pt>
                <c:pt idx="1661">
                  <c:v>2.7699999999999996</c:v>
                </c:pt>
                <c:pt idx="1662">
                  <c:v>2.7749999999999995</c:v>
                </c:pt>
                <c:pt idx="1663">
                  <c:v>2.7649999999999997</c:v>
                </c:pt>
                <c:pt idx="1664">
                  <c:v>2.7800000000000002</c:v>
                </c:pt>
                <c:pt idx="1665">
                  <c:v>2.7749999999999995</c:v>
                </c:pt>
                <c:pt idx="1666">
                  <c:v>2.7749999999999995</c:v>
                </c:pt>
                <c:pt idx="1667">
                  <c:v>2.7799999999999994</c:v>
                </c:pt>
                <c:pt idx="1668">
                  <c:v>2.7749999999999995</c:v>
                </c:pt>
                <c:pt idx="1669">
                  <c:v>2.7799999999999994</c:v>
                </c:pt>
                <c:pt idx="1670">
                  <c:v>2.7749999999999995</c:v>
                </c:pt>
                <c:pt idx="1671">
                  <c:v>2.7749999999999995</c:v>
                </c:pt>
                <c:pt idx="1672">
                  <c:v>2.7850000000000001</c:v>
                </c:pt>
                <c:pt idx="1673">
                  <c:v>2.7799999999999994</c:v>
                </c:pt>
                <c:pt idx="1674">
                  <c:v>2.7800000000000002</c:v>
                </c:pt>
                <c:pt idx="1675">
                  <c:v>2.7799999999999994</c:v>
                </c:pt>
                <c:pt idx="1676">
                  <c:v>2.7800000000000002</c:v>
                </c:pt>
                <c:pt idx="1677">
                  <c:v>2.7799999999999994</c:v>
                </c:pt>
                <c:pt idx="1678">
                  <c:v>2.7850000000000001</c:v>
                </c:pt>
                <c:pt idx="1679">
                  <c:v>2.7799999999999994</c:v>
                </c:pt>
                <c:pt idx="1680">
                  <c:v>2.7850000000000001</c:v>
                </c:pt>
                <c:pt idx="1681">
                  <c:v>2.7850000000000001</c:v>
                </c:pt>
                <c:pt idx="1682">
                  <c:v>2.79</c:v>
                </c:pt>
                <c:pt idx="1683">
                  <c:v>2.7799999999999994</c:v>
                </c:pt>
                <c:pt idx="1684">
                  <c:v>2.7850000000000001</c:v>
                </c:pt>
                <c:pt idx="1685">
                  <c:v>2.7799999999999994</c:v>
                </c:pt>
                <c:pt idx="1686">
                  <c:v>2.7850000000000001</c:v>
                </c:pt>
                <c:pt idx="1687">
                  <c:v>2.7799999999999994</c:v>
                </c:pt>
                <c:pt idx="1688">
                  <c:v>2.7850000000000001</c:v>
                </c:pt>
                <c:pt idx="1689">
                  <c:v>2.7799999999999994</c:v>
                </c:pt>
                <c:pt idx="1690">
                  <c:v>2.7850000000000001</c:v>
                </c:pt>
                <c:pt idx="1691">
                  <c:v>2.7799999999999994</c:v>
                </c:pt>
                <c:pt idx="1692">
                  <c:v>2.7850000000000001</c:v>
                </c:pt>
                <c:pt idx="1693">
                  <c:v>2.7799999999999994</c:v>
                </c:pt>
                <c:pt idx="1694">
                  <c:v>2.79</c:v>
                </c:pt>
                <c:pt idx="1695">
                  <c:v>2.79</c:v>
                </c:pt>
                <c:pt idx="1696">
                  <c:v>2.7850000000000001</c:v>
                </c:pt>
                <c:pt idx="1697">
                  <c:v>2.79</c:v>
                </c:pt>
                <c:pt idx="1698">
                  <c:v>2.7850000000000001</c:v>
                </c:pt>
                <c:pt idx="1699">
                  <c:v>2.79</c:v>
                </c:pt>
                <c:pt idx="1700">
                  <c:v>2.79</c:v>
                </c:pt>
                <c:pt idx="1701">
                  <c:v>2.79</c:v>
                </c:pt>
                <c:pt idx="1702">
                  <c:v>2.7850000000000001</c:v>
                </c:pt>
                <c:pt idx="1703">
                  <c:v>2.79</c:v>
                </c:pt>
                <c:pt idx="1704">
                  <c:v>2.79</c:v>
                </c:pt>
                <c:pt idx="1705">
                  <c:v>2.79</c:v>
                </c:pt>
                <c:pt idx="1706">
                  <c:v>2.7949999999999999</c:v>
                </c:pt>
                <c:pt idx="1707">
                  <c:v>2.79</c:v>
                </c:pt>
                <c:pt idx="1708">
                  <c:v>2.79</c:v>
                </c:pt>
                <c:pt idx="1709">
                  <c:v>2.79</c:v>
                </c:pt>
                <c:pt idx="1710">
                  <c:v>2.79</c:v>
                </c:pt>
                <c:pt idx="1711">
                  <c:v>2.79</c:v>
                </c:pt>
                <c:pt idx="1712">
                  <c:v>2.7949999999999999</c:v>
                </c:pt>
                <c:pt idx="1713">
                  <c:v>2.79</c:v>
                </c:pt>
                <c:pt idx="1714">
                  <c:v>2.79</c:v>
                </c:pt>
                <c:pt idx="1715">
                  <c:v>2.7850000000000001</c:v>
                </c:pt>
                <c:pt idx="1716">
                  <c:v>2.7949999999999999</c:v>
                </c:pt>
                <c:pt idx="1717">
                  <c:v>2.7950000000000008</c:v>
                </c:pt>
                <c:pt idx="1718">
                  <c:v>2.8</c:v>
                </c:pt>
                <c:pt idx="1719">
                  <c:v>2.7950000000000008</c:v>
                </c:pt>
                <c:pt idx="1720">
                  <c:v>2.8000000000000007</c:v>
                </c:pt>
                <c:pt idx="1721">
                  <c:v>2.7949999999999999</c:v>
                </c:pt>
                <c:pt idx="1722">
                  <c:v>2.8000000000000007</c:v>
                </c:pt>
                <c:pt idx="1723">
                  <c:v>2.8000000000000007</c:v>
                </c:pt>
                <c:pt idx="1724">
                  <c:v>2.8000000000000007</c:v>
                </c:pt>
                <c:pt idx="1725">
                  <c:v>2.7950000000000008</c:v>
                </c:pt>
                <c:pt idx="1726">
                  <c:v>2.8000000000000007</c:v>
                </c:pt>
                <c:pt idx="1727">
                  <c:v>2.7950000000000008</c:v>
                </c:pt>
                <c:pt idx="1728">
                  <c:v>2.8000000000000007</c:v>
                </c:pt>
                <c:pt idx="1729">
                  <c:v>2.7950000000000008</c:v>
                </c:pt>
                <c:pt idx="1730">
                  <c:v>2.8000000000000007</c:v>
                </c:pt>
                <c:pt idx="1731">
                  <c:v>2.8050000000000006</c:v>
                </c:pt>
                <c:pt idx="1732">
                  <c:v>2.8050000000000006</c:v>
                </c:pt>
                <c:pt idx="1733">
                  <c:v>2.8000000000000007</c:v>
                </c:pt>
                <c:pt idx="1734">
                  <c:v>2.8000000000000007</c:v>
                </c:pt>
                <c:pt idx="1735">
                  <c:v>2.8000000000000007</c:v>
                </c:pt>
                <c:pt idx="1736">
                  <c:v>2.8050000000000006</c:v>
                </c:pt>
                <c:pt idx="1737">
                  <c:v>2.8000000000000007</c:v>
                </c:pt>
                <c:pt idx="1738">
                  <c:v>2.8050000000000006</c:v>
                </c:pt>
                <c:pt idx="1739">
                  <c:v>2.7950000000000008</c:v>
                </c:pt>
                <c:pt idx="1740">
                  <c:v>2.8150000000000004</c:v>
                </c:pt>
                <c:pt idx="1741">
                  <c:v>2.8000000000000007</c:v>
                </c:pt>
                <c:pt idx="1742">
                  <c:v>2.8050000000000006</c:v>
                </c:pt>
                <c:pt idx="1743">
                  <c:v>2.8050000000000006</c:v>
                </c:pt>
                <c:pt idx="1744">
                  <c:v>2.8049999999999997</c:v>
                </c:pt>
                <c:pt idx="1745">
                  <c:v>2.7949999999999999</c:v>
                </c:pt>
                <c:pt idx="1746">
                  <c:v>2.8050000000000006</c:v>
                </c:pt>
                <c:pt idx="1747">
                  <c:v>2.8050000000000006</c:v>
                </c:pt>
                <c:pt idx="1748">
                  <c:v>2.8150000000000004</c:v>
                </c:pt>
                <c:pt idx="1749">
                  <c:v>2.8100000000000005</c:v>
                </c:pt>
                <c:pt idx="1750">
                  <c:v>2.8100000000000005</c:v>
                </c:pt>
                <c:pt idx="1751">
                  <c:v>2.8050000000000006</c:v>
                </c:pt>
                <c:pt idx="1752">
                  <c:v>2.8100000000000005</c:v>
                </c:pt>
                <c:pt idx="1753">
                  <c:v>2.8100000000000005</c:v>
                </c:pt>
                <c:pt idx="1754">
                  <c:v>2.8100000000000005</c:v>
                </c:pt>
                <c:pt idx="1755">
                  <c:v>2.8100000000000005</c:v>
                </c:pt>
                <c:pt idx="1756">
                  <c:v>2.8100000000000005</c:v>
                </c:pt>
                <c:pt idx="1757">
                  <c:v>2.8100000000000005</c:v>
                </c:pt>
                <c:pt idx="1758">
                  <c:v>2.8150000000000004</c:v>
                </c:pt>
                <c:pt idx="1759">
                  <c:v>2.8100000000000005</c:v>
                </c:pt>
                <c:pt idx="1760">
                  <c:v>2.8150000000000004</c:v>
                </c:pt>
                <c:pt idx="1761">
                  <c:v>2.8150000000000004</c:v>
                </c:pt>
                <c:pt idx="1762">
                  <c:v>2.8100000000000005</c:v>
                </c:pt>
                <c:pt idx="1763">
                  <c:v>2.8150000000000004</c:v>
                </c:pt>
                <c:pt idx="1764">
                  <c:v>2.8150000000000004</c:v>
                </c:pt>
                <c:pt idx="1765">
                  <c:v>2.8050000000000006</c:v>
                </c:pt>
                <c:pt idx="1766">
                  <c:v>2.8200000000000003</c:v>
                </c:pt>
                <c:pt idx="1767">
                  <c:v>2.8100000000000005</c:v>
                </c:pt>
                <c:pt idx="1768">
                  <c:v>2.8200000000000003</c:v>
                </c:pt>
                <c:pt idx="1769">
                  <c:v>2.8200000000000003</c:v>
                </c:pt>
                <c:pt idx="1770">
                  <c:v>2.8200000000000003</c:v>
                </c:pt>
                <c:pt idx="1771">
                  <c:v>2.8150000000000004</c:v>
                </c:pt>
                <c:pt idx="1772">
                  <c:v>2.8200000000000003</c:v>
                </c:pt>
                <c:pt idx="1773">
                  <c:v>2.8150000000000004</c:v>
                </c:pt>
                <c:pt idx="1774">
                  <c:v>2.8200000000000003</c:v>
                </c:pt>
                <c:pt idx="1775">
                  <c:v>2.8150000000000004</c:v>
                </c:pt>
                <c:pt idx="1776">
                  <c:v>2.8200000000000003</c:v>
                </c:pt>
                <c:pt idx="1777">
                  <c:v>2.8150000000000004</c:v>
                </c:pt>
                <c:pt idx="1778">
                  <c:v>2.8250000000000002</c:v>
                </c:pt>
                <c:pt idx="1779">
                  <c:v>2.8150000000000004</c:v>
                </c:pt>
                <c:pt idx="1780">
                  <c:v>2.8200000000000003</c:v>
                </c:pt>
                <c:pt idx="1781">
                  <c:v>2.8200000000000003</c:v>
                </c:pt>
                <c:pt idx="1782">
                  <c:v>2.8250000000000002</c:v>
                </c:pt>
                <c:pt idx="1783">
                  <c:v>2.8200000000000003</c:v>
                </c:pt>
                <c:pt idx="1784">
                  <c:v>2.8250000000000002</c:v>
                </c:pt>
                <c:pt idx="1785">
                  <c:v>2.8250000000000002</c:v>
                </c:pt>
                <c:pt idx="1786">
                  <c:v>2.8250000000000002</c:v>
                </c:pt>
                <c:pt idx="1787">
                  <c:v>2.8200000000000003</c:v>
                </c:pt>
                <c:pt idx="1788">
                  <c:v>2.8250000000000002</c:v>
                </c:pt>
                <c:pt idx="1789">
                  <c:v>2.8250000000000002</c:v>
                </c:pt>
                <c:pt idx="1790">
                  <c:v>2.83</c:v>
                </c:pt>
                <c:pt idx="1791">
                  <c:v>2.8250000000000002</c:v>
                </c:pt>
                <c:pt idx="1792">
                  <c:v>2.8250000000000002</c:v>
                </c:pt>
                <c:pt idx="1793">
                  <c:v>2.83</c:v>
                </c:pt>
                <c:pt idx="1794">
                  <c:v>2.8250000000000002</c:v>
                </c:pt>
                <c:pt idx="1795">
                  <c:v>2.83</c:v>
                </c:pt>
                <c:pt idx="1796">
                  <c:v>2.8250000000000002</c:v>
                </c:pt>
                <c:pt idx="1797">
                  <c:v>2.8250000000000002</c:v>
                </c:pt>
                <c:pt idx="1798">
                  <c:v>2.83</c:v>
                </c:pt>
                <c:pt idx="1799">
                  <c:v>2.8250000000000002</c:v>
                </c:pt>
                <c:pt idx="1800">
                  <c:v>2.83</c:v>
                </c:pt>
                <c:pt idx="1801">
                  <c:v>2.8250000000000002</c:v>
                </c:pt>
                <c:pt idx="1802">
                  <c:v>2.83</c:v>
                </c:pt>
                <c:pt idx="1803">
                  <c:v>2.8250000000000002</c:v>
                </c:pt>
                <c:pt idx="1804">
                  <c:v>2.83</c:v>
                </c:pt>
                <c:pt idx="1805">
                  <c:v>2.8250000000000002</c:v>
                </c:pt>
                <c:pt idx="1806">
                  <c:v>2.835</c:v>
                </c:pt>
                <c:pt idx="1807">
                  <c:v>2.83</c:v>
                </c:pt>
                <c:pt idx="1808">
                  <c:v>2.83</c:v>
                </c:pt>
                <c:pt idx="1809">
                  <c:v>2.83</c:v>
                </c:pt>
                <c:pt idx="1810">
                  <c:v>2.83</c:v>
                </c:pt>
                <c:pt idx="1811">
                  <c:v>2.83</c:v>
                </c:pt>
                <c:pt idx="1812">
                  <c:v>2.83</c:v>
                </c:pt>
                <c:pt idx="1813">
                  <c:v>2.835</c:v>
                </c:pt>
                <c:pt idx="1814">
                  <c:v>2.835</c:v>
                </c:pt>
                <c:pt idx="1815">
                  <c:v>2.835</c:v>
                </c:pt>
                <c:pt idx="1816">
                  <c:v>2.83</c:v>
                </c:pt>
                <c:pt idx="1817">
                  <c:v>2.835</c:v>
                </c:pt>
                <c:pt idx="1818">
                  <c:v>2.83</c:v>
                </c:pt>
                <c:pt idx="1819">
                  <c:v>2.835</c:v>
                </c:pt>
                <c:pt idx="1820">
                  <c:v>2.835</c:v>
                </c:pt>
                <c:pt idx="1821">
                  <c:v>2.835</c:v>
                </c:pt>
                <c:pt idx="1822">
                  <c:v>2.84</c:v>
                </c:pt>
                <c:pt idx="1823">
                  <c:v>2.835</c:v>
                </c:pt>
                <c:pt idx="1824">
                  <c:v>2.84</c:v>
                </c:pt>
                <c:pt idx="1825">
                  <c:v>2.8449999999999998</c:v>
                </c:pt>
                <c:pt idx="1826">
                  <c:v>2.84</c:v>
                </c:pt>
                <c:pt idx="1827">
                  <c:v>2.835</c:v>
                </c:pt>
                <c:pt idx="1828">
                  <c:v>2.8499999999999996</c:v>
                </c:pt>
                <c:pt idx="1829">
                  <c:v>2.83</c:v>
                </c:pt>
                <c:pt idx="1830">
                  <c:v>2.8499999999999996</c:v>
                </c:pt>
                <c:pt idx="1831">
                  <c:v>2.835</c:v>
                </c:pt>
                <c:pt idx="1832">
                  <c:v>2.84</c:v>
                </c:pt>
                <c:pt idx="1833">
                  <c:v>2.84</c:v>
                </c:pt>
                <c:pt idx="1834">
                  <c:v>2.8449999999999998</c:v>
                </c:pt>
                <c:pt idx="1835">
                  <c:v>2.8449999999999998</c:v>
                </c:pt>
                <c:pt idx="1836">
                  <c:v>2.8449999999999998</c:v>
                </c:pt>
                <c:pt idx="1837">
                  <c:v>2.84</c:v>
                </c:pt>
                <c:pt idx="1838">
                  <c:v>2.84</c:v>
                </c:pt>
                <c:pt idx="1839">
                  <c:v>2.8449999999999998</c:v>
                </c:pt>
                <c:pt idx="1840">
                  <c:v>2.8499999999999996</c:v>
                </c:pt>
                <c:pt idx="1841">
                  <c:v>2.8449999999999998</c:v>
                </c:pt>
                <c:pt idx="1842">
                  <c:v>2.8449999999999998</c:v>
                </c:pt>
                <c:pt idx="1843">
                  <c:v>2.8449999999999998</c:v>
                </c:pt>
                <c:pt idx="1844">
                  <c:v>2.8499999999999996</c:v>
                </c:pt>
                <c:pt idx="1845">
                  <c:v>2.8449999999999998</c:v>
                </c:pt>
                <c:pt idx="1846">
                  <c:v>2.84</c:v>
                </c:pt>
                <c:pt idx="1847">
                  <c:v>2.84</c:v>
                </c:pt>
                <c:pt idx="1848">
                  <c:v>2.84</c:v>
                </c:pt>
                <c:pt idx="1849">
                  <c:v>2.8549999999999995</c:v>
                </c:pt>
                <c:pt idx="1850">
                  <c:v>2.8549999999999995</c:v>
                </c:pt>
                <c:pt idx="1851">
                  <c:v>2.8449999999999998</c:v>
                </c:pt>
                <c:pt idx="1852">
                  <c:v>2.8499999999999996</c:v>
                </c:pt>
                <c:pt idx="1853">
                  <c:v>2.8449999999999998</c:v>
                </c:pt>
                <c:pt idx="1854">
                  <c:v>2.8549999999999995</c:v>
                </c:pt>
                <c:pt idx="1855">
                  <c:v>2.8549999999999995</c:v>
                </c:pt>
                <c:pt idx="1856">
                  <c:v>2.8499999999999996</c:v>
                </c:pt>
                <c:pt idx="1857">
                  <c:v>2.8449999999999998</c:v>
                </c:pt>
                <c:pt idx="1858">
                  <c:v>2.8499999999999996</c:v>
                </c:pt>
                <c:pt idx="1859">
                  <c:v>2.8499999999999996</c:v>
                </c:pt>
                <c:pt idx="1860">
                  <c:v>2.8549999999999995</c:v>
                </c:pt>
                <c:pt idx="1861">
                  <c:v>2.8499999999999996</c:v>
                </c:pt>
                <c:pt idx="1862">
                  <c:v>2.8549999999999995</c:v>
                </c:pt>
                <c:pt idx="1863">
                  <c:v>2.8549999999999995</c:v>
                </c:pt>
                <c:pt idx="1864">
                  <c:v>2.8599999999999994</c:v>
                </c:pt>
                <c:pt idx="1865">
                  <c:v>2.8499999999999996</c:v>
                </c:pt>
                <c:pt idx="1866">
                  <c:v>2.8549999999999995</c:v>
                </c:pt>
                <c:pt idx="1867">
                  <c:v>2.8499999999999996</c:v>
                </c:pt>
                <c:pt idx="1868">
                  <c:v>2.8449999999999998</c:v>
                </c:pt>
                <c:pt idx="1869">
                  <c:v>2.8650000000000002</c:v>
                </c:pt>
                <c:pt idx="1870">
                  <c:v>2.835</c:v>
                </c:pt>
                <c:pt idx="1871">
                  <c:v>2.8650000000000002</c:v>
                </c:pt>
                <c:pt idx="1872">
                  <c:v>2.87</c:v>
                </c:pt>
                <c:pt idx="1873">
                  <c:v>2.8499999999999996</c:v>
                </c:pt>
                <c:pt idx="1874">
                  <c:v>2.8499999999999996</c:v>
                </c:pt>
                <c:pt idx="1875">
                  <c:v>2.8449999999999998</c:v>
                </c:pt>
                <c:pt idx="1876">
                  <c:v>2.8499999999999996</c:v>
                </c:pt>
                <c:pt idx="1877">
                  <c:v>2.8549999999999995</c:v>
                </c:pt>
                <c:pt idx="1878">
                  <c:v>2.8549999999999995</c:v>
                </c:pt>
                <c:pt idx="1879">
                  <c:v>2.8549999999999995</c:v>
                </c:pt>
                <c:pt idx="1880">
                  <c:v>2.8549999999999995</c:v>
                </c:pt>
                <c:pt idx="1881">
                  <c:v>2.8549999999999995</c:v>
                </c:pt>
                <c:pt idx="1882">
                  <c:v>2.8549999999999995</c:v>
                </c:pt>
                <c:pt idx="1883">
                  <c:v>2.8549999999999995</c:v>
                </c:pt>
                <c:pt idx="1884">
                  <c:v>2.8649999999999993</c:v>
                </c:pt>
                <c:pt idx="1885">
                  <c:v>2.8549999999999995</c:v>
                </c:pt>
                <c:pt idx="1886">
                  <c:v>2.8649999999999993</c:v>
                </c:pt>
                <c:pt idx="1887">
                  <c:v>2.8599999999999994</c:v>
                </c:pt>
                <c:pt idx="1888">
                  <c:v>2.8649999999999993</c:v>
                </c:pt>
                <c:pt idx="1889">
                  <c:v>2.8649999999999993</c:v>
                </c:pt>
                <c:pt idx="1890">
                  <c:v>2.8649999999999993</c:v>
                </c:pt>
                <c:pt idx="1891">
                  <c:v>2.8599999999999994</c:v>
                </c:pt>
                <c:pt idx="1892">
                  <c:v>2.8649999999999993</c:v>
                </c:pt>
                <c:pt idx="1893">
                  <c:v>2.8649999999999993</c:v>
                </c:pt>
                <c:pt idx="1894">
                  <c:v>2.8599999999999994</c:v>
                </c:pt>
                <c:pt idx="1895">
                  <c:v>2.8649999999999993</c:v>
                </c:pt>
                <c:pt idx="1896">
                  <c:v>2.8649999999999993</c:v>
                </c:pt>
                <c:pt idx="1897">
                  <c:v>2.8649999999999993</c:v>
                </c:pt>
                <c:pt idx="1898">
                  <c:v>2.87</c:v>
                </c:pt>
                <c:pt idx="1899">
                  <c:v>2.8649999999999993</c:v>
                </c:pt>
                <c:pt idx="1900">
                  <c:v>2.8649999999999993</c:v>
                </c:pt>
                <c:pt idx="1901">
                  <c:v>2.8649999999999993</c:v>
                </c:pt>
                <c:pt idx="1902">
                  <c:v>2.875</c:v>
                </c:pt>
                <c:pt idx="1903">
                  <c:v>2.87</c:v>
                </c:pt>
                <c:pt idx="1904">
                  <c:v>2.875</c:v>
                </c:pt>
                <c:pt idx="1905">
                  <c:v>2.8649999999999993</c:v>
                </c:pt>
                <c:pt idx="1906">
                  <c:v>2.8649999999999993</c:v>
                </c:pt>
                <c:pt idx="1907">
                  <c:v>2.8649999999999993</c:v>
                </c:pt>
                <c:pt idx="1908">
                  <c:v>2.875</c:v>
                </c:pt>
                <c:pt idx="1909">
                  <c:v>2.8699999999999992</c:v>
                </c:pt>
                <c:pt idx="1910">
                  <c:v>2.875</c:v>
                </c:pt>
                <c:pt idx="1911">
                  <c:v>2.8699999999999992</c:v>
                </c:pt>
                <c:pt idx="1912">
                  <c:v>2.875</c:v>
                </c:pt>
                <c:pt idx="1913">
                  <c:v>2.8699999999999992</c:v>
                </c:pt>
                <c:pt idx="1914">
                  <c:v>2.875</c:v>
                </c:pt>
                <c:pt idx="1915">
                  <c:v>2.87</c:v>
                </c:pt>
                <c:pt idx="1916">
                  <c:v>2.88</c:v>
                </c:pt>
                <c:pt idx="1917">
                  <c:v>2.8699999999999992</c:v>
                </c:pt>
                <c:pt idx="1918">
                  <c:v>2.875</c:v>
                </c:pt>
                <c:pt idx="1919">
                  <c:v>2.875</c:v>
                </c:pt>
                <c:pt idx="1920">
                  <c:v>2.875</c:v>
                </c:pt>
                <c:pt idx="1921">
                  <c:v>2.875</c:v>
                </c:pt>
                <c:pt idx="1922">
                  <c:v>2.875</c:v>
                </c:pt>
                <c:pt idx="1923">
                  <c:v>2.875</c:v>
                </c:pt>
                <c:pt idx="1924">
                  <c:v>2.875</c:v>
                </c:pt>
                <c:pt idx="1925">
                  <c:v>2.875</c:v>
                </c:pt>
                <c:pt idx="1926">
                  <c:v>2.875</c:v>
                </c:pt>
                <c:pt idx="1927">
                  <c:v>2.875</c:v>
                </c:pt>
                <c:pt idx="1928">
                  <c:v>2.875</c:v>
                </c:pt>
                <c:pt idx="1929">
                  <c:v>2.875</c:v>
                </c:pt>
                <c:pt idx="1930">
                  <c:v>2.875</c:v>
                </c:pt>
                <c:pt idx="1931">
                  <c:v>2.875</c:v>
                </c:pt>
                <c:pt idx="1932">
                  <c:v>2.8800000000000008</c:v>
                </c:pt>
                <c:pt idx="1933">
                  <c:v>2.875</c:v>
                </c:pt>
                <c:pt idx="1934">
                  <c:v>2.8800000000000008</c:v>
                </c:pt>
                <c:pt idx="1935">
                  <c:v>2.8850000000000007</c:v>
                </c:pt>
                <c:pt idx="1936">
                  <c:v>2.88</c:v>
                </c:pt>
                <c:pt idx="1937">
                  <c:v>2.875</c:v>
                </c:pt>
                <c:pt idx="1938">
                  <c:v>2.8850000000000007</c:v>
                </c:pt>
                <c:pt idx="1939">
                  <c:v>2.8850000000000007</c:v>
                </c:pt>
                <c:pt idx="1940">
                  <c:v>2.875</c:v>
                </c:pt>
                <c:pt idx="1941">
                  <c:v>2.8850000000000007</c:v>
                </c:pt>
                <c:pt idx="1942">
                  <c:v>2.8850000000000007</c:v>
                </c:pt>
                <c:pt idx="1943">
                  <c:v>2.8850000000000007</c:v>
                </c:pt>
                <c:pt idx="1944">
                  <c:v>2.8950000000000005</c:v>
                </c:pt>
                <c:pt idx="1945">
                  <c:v>2.8850000000000007</c:v>
                </c:pt>
                <c:pt idx="1946">
                  <c:v>2.8850000000000007</c:v>
                </c:pt>
                <c:pt idx="1947">
                  <c:v>2.8850000000000007</c:v>
                </c:pt>
                <c:pt idx="1948">
                  <c:v>2.8900000000000006</c:v>
                </c:pt>
                <c:pt idx="1949">
                  <c:v>2.8850000000000007</c:v>
                </c:pt>
                <c:pt idx="1950">
                  <c:v>2.8850000000000007</c:v>
                </c:pt>
                <c:pt idx="1951">
                  <c:v>2.8850000000000007</c:v>
                </c:pt>
                <c:pt idx="1952">
                  <c:v>2.8850000000000007</c:v>
                </c:pt>
                <c:pt idx="1953">
                  <c:v>2.8850000000000007</c:v>
                </c:pt>
                <c:pt idx="1954">
                  <c:v>2.8850000000000007</c:v>
                </c:pt>
                <c:pt idx="1955">
                  <c:v>2.8850000000000007</c:v>
                </c:pt>
                <c:pt idx="1956">
                  <c:v>2.8900000000000006</c:v>
                </c:pt>
                <c:pt idx="1957">
                  <c:v>2.8900000000000006</c:v>
                </c:pt>
                <c:pt idx="1958">
                  <c:v>2.8950000000000005</c:v>
                </c:pt>
                <c:pt idx="1959">
                  <c:v>2.8900000000000006</c:v>
                </c:pt>
                <c:pt idx="1960">
                  <c:v>2.8950000000000005</c:v>
                </c:pt>
                <c:pt idx="1961">
                  <c:v>2.8900000000000006</c:v>
                </c:pt>
                <c:pt idx="1962">
                  <c:v>2.8950000000000005</c:v>
                </c:pt>
                <c:pt idx="1963">
                  <c:v>2.8900000000000006</c:v>
                </c:pt>
                <c:pt idx="1964">
                  <c:v>2.8900000000000006</c:v>
                </c:pt>
                <c:pt idx="1965">
                  <c:v>2.8900000000000006</c:v>
                </c:pt>
                <c:pt idx="1966">
                  <c:v>2.8900000000000006</c:v>
                </c:pt>
                <c:pt idx="1967">
                  <c:v>2.8900000000000006</c:v>
                </c:pt>
                <c:pt idx="1968">
                  <c:v>2.8900000000000006</c:v>
                </c:pt>
                <c:pt idx="1969">
                  <c:v>2.8900000000000006</c:v>
                </c:pt>
                <c:pt idx="1970">
                  <c:v>2.8950000000000005</c:v>
                </c:pt>
                <c:pt idx="1971">
                  <c:v>2.8950000000000005</c:v>
                </c:pt>
                <c:pt idx="1972">
                  <c:v>2.8950000000000005</c:v>
                </c:pt>
                <c:pt idx="1973">
                  <c:v>2.8900000000000006</c:v>
                </c:pt>
                <c:pt idx="1974">
                  <c:v>2.9000000000000004</c:v>
                </c:pt>
                <c:pt idx="1975">
                  <c:v>2.8900000000000006</c:v>
                </c:pt>
                <c:pt idx="1976">
                  <c:v>2.9000000000000004</c:v>
                </c:pt>
                <c:pt idx="1977">
                  <c:v>2.8900000000000006</c:v>
                </c:pt>
                <c:pt idx="1978">
                  <c:v>2.9000000000000004</c:v>
                </c:pt>
                <c:pt idx="1979">
                  <c:v>2.8950000000000005</c:v>
                </c:pt>
                <c:pt idx="1980">
                  <c:v>2.8950000000000005</c:v>
                </c:pt>
                <c:pt idx="1981">
                  <c:v>2.8950000000000005</c:v>
                </c:pt>
                <c:pt idx="1982">
                  <c:v>2.9050000000000002</c:v>
                </c:pt>
                <c:pt idx="1983">
                  <c:v>2.8950000000000005</c:v>
                </c:pt>
                <c:pt idx="1984">
                  <c:v>2.8950000000000005</c:v>
                </c:pt>
                <c:pt idx="1985">
                  <c:v>2.9000000000000004</c:v>
                </c:pt>
                <c:pt idx="1986">
                  <c:v>2.9050000000000002</c:v>
                </c:pt>
                <c:pt idx="1987">
                  <c:v>2.8950000000000005</c:v>
                </c:pt>
                <c:pt idx="1988">
                  <c:v>2.9000000000000004</c:v>
                </c:pt>
                <c:pt idx="1989">
                  <c:v>2.9000000000000004</c:v>
                </c:pt>
                <c:pt idx="1990">
                  <c:v>2.9000000000000004</c:v>
                </c:pt>
                <c:pt idx="1991">
                  <c:v>2.9000000000000004</c:v>
                </c:pt>
                <c:pt idx="1992">
                  <c:v>2.9000000000000004</c:v>
                </c:pt>
                <c:pt idx="1993">
                  <c:v>2.9050000000000002</c:v>
                </c:pt>
                <c:pt idx="1994">
                  <c:v>2.9000000000000004</c:v>
                </c:pt>
                <c:pt idx="1995">
                  <c:v>2.9000000000000004</c:v>
                </c:pt>
                <c:pt idx="1996">
                  <c:v>2.9050000000000002</c:v>
                </c:pt>
                <c:pt idx="1997">
                  <c:v>2.9000000000000004</c:v>
                </c:pt>
                <c:pt idx="1998">
                  <c:v>2.9050000000000002</c:v>
                </c:pt>
                <c:pt idx="1999">
                  <c:v>2.9050000000000002</c:v>
                </c:pt>
                <c:pt idx="2000">
                  <c:v>2.9050000000000002</c:v>
                </c:pt>
                <c:pt idx="2001">
                  <c:v>2.9000000000000004</c:v>
                </c:pt>
                <c:pt idx="2002">
                  <c:v>2.9050000000000002</c:v>
                </c:pt>
                <c:pt idx="2003">
                  <c:v>2.91</c:v>
                </c:pt>
                <c:pt idx="2004">
                  <c:v>2.9000000000000004</c:v>
                </c:pt>
                <c:pt idx="2005">
                  <c:v>2.9050000000000002</c:v>
                </c:pt>
                <c:pt idx="2006">
                  <c:v>2.9000000000000004</c:v>
                </c:pt>
                <c:pt idx="2007">
                  <c:v>2.9050000000000002</c:v>
                </c:pt>
                <c:pt idx="2008">
                  <c:v>2.9050000000000002</c:v>
                </c:pt>
                <c:pt idx="2009">
                  <c:v>2.9050000000000002</c:v>
                </c:pt>
                <c:pt idx="2010">
                  <c:v>2.9050000000000002</c:v>
                </c:pt>
                <c:pt idx="2011">
                  <c:v>2.9000000000000004</c:v>
                </c:pt>
                <c:pt idx="2012">
                  <c:v>2.91</c:v>
                </c:pt>
                <c:pt idx="2013">
                  <c:v>2.91</c:v>
                </c:pt>
                <c:pt idx="2014">
                  <c:v>2.915</c:v>
                </c:pt>
                <c:pt idx="2015">
                  <c:v>2.91</c:v>
                </c:pt>
                <c:pt idx="2016">
                  <c:v>2.915</c:v>
                </c:pt>
                <c:pt idx="2017">
                  <c:v>2.91</c:v>
                </c:pt>
                <c:pt idx="2018">
                  <c:v>2.91</c:v>
                </c:pt>
                <c:pt idx="2019">
                  <c:v>2.9050000000000002</c:v>
                </c:pt>
                <c:pt idx="2020">
                  <c:v>2.91</c:v>
                </c:pt>
                <c:pt idx="2021">
                  <c:v>2.91</c:v>
                </c:pt>
                <c:pt idx="2022">
                  <c:v>2.91</c:v>
                </c:pt>
                <c:pt idx="2023">
                  <c:v>2.91</c:v>
                </c:pt>
                <c:pt idx="2024">
                  <c:v>2.915</c:v>
                </c:pt>
                <c:pt idx="2025">
                  <c:v>2.91</c:v>
                </c:pt>
                <c:pt idx="2026">
                  <c:v>2.915</c:v>
                </c:pt>
                <c:pt idx="2027">
                  <c:v>2.91</c:v>
                </c:pt>
                <c:pt idx="2028">
                  <c:v>2.91</c:v>
                </c:pt>
                <c:pt idx="2029">
                  <c:v>2.91</c:v>
                </c:pt>
                <c:pt idx="2030">
                  <c:v>2.92</c:v>
                </c:pt>
                <c:pt idx="2031">
                  <c:v>2.915</c:v>
                </c:pt>
                <c:pt idx="2032">
                  <c:v>2.915</c:v>
                </c:pt>
                <c:pt idx="2033">
                  <c:v>2.9299999999999997</c:v>
                </c:pt>
                <c:pt idx="2034">
                  <c:v>2.92</c:v>
                </c:pt>
                <c:pt idx="2035">
                  <c:v>2.915</c:v>
                </c:pt>
                <c:pt idx="2036">
                  <c:v>2.91</c:v>
                </c:pt>
                <c:pt idx="2037">
                  <c:v>2.92</c:v>
                </c:pt>
                <c:pt idx="2038">
                  <c:v>2.92</c:v>
                </c:pt>
                <c:pt idx="2039">
                  <c:v>2.915</c:v>
                </c:pt>
                <c:pt idx="2040">
                  <c:v>2.92</c:v>
                </c:pt>
                <c:pt idx="2041">
                  <c:v>2.92</c:v>
                </c:pt>
                <c:pt idx="2042">
                  <c:v>2.9249999999999998</c:v>
                </c:pt>
                <c:pt idx="2043">
                  <c:v>2.9249999999999998</c:v>
                </c:pt>
                <c:pt idx="2044">
                  <c:v>2.9249999999999998</c:v>
                </c:pt>
                <c:pt idx="2045">
                  <c:v>2.9249999999999998</c:v>
                </c:pt>
                <c:pt idx="2046">
                  <c:v>2.9299999999999997</c:v>
                </c:pt>
                <c:pt idx="2047">
                  <c:v>2.92</c:v>
                </c:pt>
                <c:pt idx="2048">
                  <c:v>2.9249999999999998</c:v>
                </c:pt>
                <c:pt idx="2049">
                  <c:v>2.92</c:v>
                </c:pt>
                <c:pt idx="2050">
                  <c:v>2.92</c:v>
                </c:pt>
                <c:pt idx="2051">
                  <c:v>2.9249999999999998</c:v>
                </c:pt>
                <c:pt idx="2052">
                  <c:v>2.92</c:v>
                </c:pt>
                <c:pt idx="2053">
                  <c:v>2.92</c:v>
                </c:pt>
                <c:pt idx="2054">
                  <c:v>2.9249999999999998</c:v>
                </c:pt>
                <c:pt idx="2055">
                  <c:v>2.9249999999999998</c:v>
                </c:pt>
                <c:pt idx="2056">
                  <c:v>2.9249999999999998</c:v>
                </c:pt>
                <c:pt idx="2057">
                  <c:v>2.9249999999999998</c:v>
                </c:pt>
                <c:pt idx="2058">
                  <c:v>2.9249999999999998</c:v>
                </c:pt>
                <c:pt idx="2059">
                  <c:v>2.9299999999999997</c:v>
                </c:pt>
                <c:pt idx="2060">
                  <c:v>2.92</c:v>
                </c:pt>
                <c:pt idx="2061">
                  <c:v>2.92</c:v>
                </c:pt>
                <c:pt idx="2062">
                  <c:v>2.92</c:v>
                </c:pt>
                <c:pt idx="2063">
                  <c:v>2.92</c:v>
                </c:pt>
                <c:pt idx="2064">
                  <c:v>2.9249999999999998</c:v>
                </c:pt>
                <c:pt idx="2065">
                  <c:v>2.9249999999999998</c:v>
                </c:pt>
                <c:pt idx="2066">
                  <c:v>2.9249999999999998</c:v>
                </c:pt>
                <c:pt idx="2067">
                  <c:v>2.9299999999999997</c:v>
                </c:pt>
                <c:pt idx="2068">
                  <c:v>2.9299999999999997</c:v>
                </c:pt>
                <c:pt idx="2069">
                  <c:v>2.9299999999999997</c:v>
                </c:pt>
                <c:pt idx="2070">
                  <c:v>2.9249999999999998</c:v>
                </c:pt>
                <c:pt idx="2071">
                  <c:v>2.9299999999999997</c:v>
                </c:pt>
                <c:pt idx="2072">
                  <c:v>2.9299999999999997</c:v>
                </c:pt>
                <c:pt idx="2073">
                  <c:v>2.9299999999999997</c:v>
                </c:pt>
                <c:pt idx="2074">
                  <c:v>2.9299999999999997</c:v>
                </c:pt>
                <c:pt idx="2075">
                  <c:v>2.9249999999999998</c:v>
                </c:pt>
                <c:pt idx="2076">
                  <c:v>2.9299999999999997</c:v>
                </c:pt>
                <c:pt idx="2077">
                  <c:v>2.9299999999999997</c:v>
                </c:pt>
                <c:pt idx="2078">
                  <c:v>2.9349999999999996</c:v>
                </c:pt>
                <c:pt idx="2079">
                  <c:v>2.9249999999999998</c:v>
                </c:pt>
                <c:pt idx="2080">
                  <c:v>2.9249999999999998</c:v>
                </c:pt>
                <c:pt idx="2081">
                  <c:v>2.9299999999999997</c:v>
                </c:pt>
                <c:pt idx="2082">
                  <c:v>2.9399999999999995</c:v>
                </c:pt>
                <c:pt idx="2083">
                  <c:v>2.9299999999999997</c:v>
                </c:pt>
                <c:pt idx="2084">
                  <c:v>2.9349999999999996</c:v>
                </c:pt>
                <c:pt idx="2085">
                  <c:v>2.9349999999999996</c:v>
                </c:pt>
                <c:pt idx="2086">
                  <c:v>2.9349999999999996</c:v>
                </c:pt>
                <c:pt idx="2087">
                  <c:v>2.9399999999999995</c:v>
                </c:pt>
                <c:pt idx="2088">
                  <c:v>2.9349999999999996</c:v>
                </c:pt>
                <c:pt idx="2089">
                  <c:v>2.9299999999999997</c:v>
                </c:pt>
                <c:pt idx="2090">
                  <c:v>2.9349999999999996</c:v>
                </c:pt>
                <c:pt idx="2091">
                  <c:v>2.9349999999999996</c:v>
                </c:pt>
                <c:pt idx="2092">
                  <c:v>2.9399999999999995</c:v>
                </c:pt>
                <c:pt idx="2093">
                  <c:v>2.9299999999999997</c:v>
                </c:pt>
                <c:pt idx="2094">
                  <c:v>2.9399999999999995</c:v>
                </c:pt>
                <c:pt idx="2095">
                  <c:v>2.9399999999999995</c:v>
                </c:pt>
                <c:pt idx="2096">
                  <c:v>2.9399999999999995</c:v>
                </c:pt>
                <c:pt idx="2097">
                  <c:v>2.9349999999999996</c:v>
                </c:pt>
                <c:pt idx="2098">
                  <c:v>2.9399999999999995</c:v>
                </c:pt>
                <c:pt idx="2099">
                  <c:v>2.9399999999999995</c:v>
                </c:pt>
                <c:pt idx="2100">
                  <c:v>2.9399999999999995</c:v>
                </c:pt>
                <c:pt idx="2101">
                  <c:v>2.9399999999999995</c:v>
                </c:pt>
                <c:pt idx="2102">
                  <c:v>2.9399999999999995</c:v>
                </c:pt>
                <c:pt idx="2103">
                  <c:v>2.9399999999999995</c:v>
                </c:pt>
                <c:pt idx="2104">
                  <c:v>2.9399999999999995</c:v>
                </c:pt>
                <c:pt idx="2105">
                  <c:v>2.9399999999999995</c:v>
                </c:pt>
                <c:pt idx="2106">
                  <c:v>2.9349999999999996</c:v>
                </c:pt>
                <c:pt idx="2107">
                  <c:v>2.9449999999999994</c:v>
                </c:pt>
                <c:pt idx="2108">
                  <c:v>2.9399999999999995</c:v>
                </c:pt>
                <c:pt idx="2109">
                  <c:v>2.9349999999999996</c:v>
                </c:pt>
                <c:pt idx="2110">
                  <c:v>2.9449999999999994</c:v>
                </c:pt>
                <c:pt idx="2111">
                  <c:v>2.9449999999999994</c:v>
                </c:pt>
                <c:pt idx="2112">
                  <c:v>2.9449999999999994</c:v>
                </c:pt>
                <c:pt idx="2113">
                  <c:v>2.9449999999999994</c:v>
                </c:pt>
                <c:pt idx="2114">
                  <c:v>2.9399999999999995</c:v>
                </c:pt>
                <c:pt idx="2115">
                  <c:v>2.9449999999999994</c:v>
                </c:pt>
                <c:pt idx="2116">
                  <c:v>2.9449999999999994</c:v>
                </c:pt>
                <c:pt idx="2117">
                  <c:v>2.9449999999999994</c:v>
                </c:pt>
                <c:pt idx="2118">
                  <c:v>2.9399999999999995</c:v>
                </c:pt>
                <c:pt idx="2119">
                  <c:v>2.9449999999999994</c:v>
                </c:pt>
                <c:pt idx="2120">
                  <c:v>2.9449999999999994</c:v>
                </c:pt>
                <c:pt idx="2121">
                  <c:v>2.9449999999999994</c:v>
                </c:pt>
                <c:pt idx="2122">
                  <c:v>2.9499999999999993</c:v>
                </c:pt>
                <c:pt idx="2123">
                  <c:v>2.9449999999999994</c:v>
                </c:pt>
                <c:pt idx="2124">
                  <c:v>2.9499999999999993</c:v>
                </c:pt>
                <c:pt idx="2125">
                  <c:v>2.9499999999999993</c:v>
                </c:pt>
                <c:pt idx="2126">
                  <c:v>2.9449999999999994</c:v>
                </c:pt>
                <c:pt idx="2127">
                  <c:v>2.9449999999999994</c:v>
                </c:pt>
                <c:pt idx="2128">
                  <c:v>2.9449999999999994</c:v>
                </c:pt>
                <c:pt idx="2129">
                  <c:v>2.9499999999999993</c:v>
                </c:pt>
                <c:pt idx="2130">
                  <c:v>2.9499999999999993</c:v>
                </c:pt>
                <c:pt idx="2131">
                  <c:v>2.9399999999999995</c:v>
                </c:pt>
                <c:pt idx="2132">
                  <c:v>2.9499999999999993</c:v>
                </c:pt>
                <c:pt idx="2133">
                  <c:v>2.9449999999999994</c:v>
                </c:pt>
                <c:pt idx="2134">
                  <c:v>2.9499999999999993</c:v>
                </c:pt>
                <c:pt idx="2135">
                  <c:v>2.95</c:v>
                </c:pt>
                <c:pt idx="2136">
                  <c:v>2.9449999999999994</c:v>
                </c:pt>
                <c:pt idx="2137">
                  <c:v>2.9499999999999993</c:v>
                </c:pt>
                <c:pt idx="2138">
                  <c:v>2.9499999999999993</c:v>
                </c:pt>
                <c:pt idx="2139">
                  <c:v>2.95</c:v>
                </c:pt>
                <c:pt idx="2140">
                  <c:v>2.9499999999999993</c:v>
                </c:pt>
                <c:pt idx="2141">
                  <c:v>2.95</c:v>
                </c:pt>
                <c:pt idx="2142">
                  <c:v>2.9550000000000001</c:v>
                </c:pt>
                <c:pt idx="2143">
                  <c:v>2.9449999999999994</c:v>
                </c:pt>
                <c:pt idx="2144">
                  <c:v>2.9550000000000001</c:v>
                </c:pt>
                <c:pt idx="2145">
                  <c:v>2.9550000000000001</c:v>
                </c:pt>
                <c:pt idx="2146">
                  <c:v>2.9550000000000001</c:v>
                </c:pt>
                <c:pt idx="2147">
                  <c:v>2.9550000000000001</c:v>
                </c:pt>
                <c:pt idx="2148">
                  <c:v>2.9550000000000001</c:v>
                </c:pt>
                <c:pt idx="2149">
                  <c:v>2.9550000000000001</c:v>
                </c:pt>
                <c:pt idx="2150">
                  <c:v>2.96</c:v>
                </c:pt>
                <c:pt idx="2151">
                  <c:v>2.9550000000000001</c:v>
                </c:pt>
                <c:pt idx="2152">
                  <c:v>2.96</c:v>
                </c:pt>
                <c:pt idx="2153">
                  <c:v>2.95</c:v>
                </c:pt>
                <c:pt idx="2154">
                  <c:v>2.9550000000000001</c:v>
                </c:pt>
                <c:pt idx="2155">
                  <c:v>2.9550000000000001</c:v>
                </c:pt>
                <c:pt idx="2156">
                  <c:v>2.9550000000000001</c:v>
                </c:pt>
                <c:pt idx="2157">
                  <c:v>2.96</c:v>
                </c:pt>
                <c:pt idx="2158">
                  <c:v>2.9649999999999999</c:v>
                </c:pt>
                <c:pt idx="2159">
                  <c:v>2.96</c:v>
                </c:pt>
                <c:pt idx="2160">
                  <c:v>2.96</c:v>
                </c:pt>
                <c:pt idx="2161">
                  <c:v>2.9550000000000001</c:v>
                </c:pt>
                <c:pt idx="2162">
                  <c:v>2.9550000000000001</c:v>
                </c:pt>
                <c:pt idx="2163">
                  <c:v>2.96</c:v>
                </c:pt>
                <c:pt idx="2164">
                  <c:v>2.96</c:v>
                </c:pt>
                <c:pt idx="2165">
                  <c:v>2.9550000000000001</c:v>
                </c:pt>
                <c:pt idx="2166">
                  <c:v>2.9649999999999999</c:v>
                </c:pt>
                <c:pt idx="2167">
                  <c:v>2.96</c:v>
                </c:pt>
                <c:pt idx="2168">
                  <c:v>2.9749999999999996</c:v>
                </c:pt>
                <c:pt idx="2169">
                  <c:v>2.96</c:v>
                </c:pt>
                <c:pt idx="2170">
                  <c:v>2.9649999999999999</c:v>
                </c:pt>
                <c:pt idx="2171">
                  <c:v>2.9649999999999999</c:v>
                </c:pt>
                <c:pt idx="2172">
                  <c:v>2.9649999999999999</c:v>
                </c:pt>
                <c:pt idx="2173">
                  <c:v>2.96</c:v>
                </c:pt>
                <c:pt idx="2174">
                  <c:v>2.9700000000000006</c:v>
                </c:pt>
                <c:pt idx="2175">
                  <c:v>2.9649999999999999</c:v>
                </c:pt>
                <c:pt idx="2176">
                  <c:v>2.9700000000000006</c:v>
                </c:pt>
                <c:pt idx="2177">
                  <c:v>2.9649999999999999</c:v>
                </c:pt>
                <c:pt idx="2178">
                  <c:v>2.9649999999999999</c:v>
                </c:pt>
                <c:pt idx="2179">
                  <c:v>2.9649999999999999</c:v>
                </c:pt>
                <c:pt idx="2180">
                  <c:v>2.9700000000000006</c:v>
                </c:pt>
                <c:pt idx="2181">
                  <c:v>2.96</c:v>
                </c:pt>
                <c:pt idx="2182">
                  <c:v>2.9649999999999999</c:v>
                </c:pt>
                <c:pt idx="2183">
                  <c:v>2.9649999999999999</c:v>
                </c:pt>
                <c:pt idx="2184">
                  <c:v>2.9649999999999999</c:v>
                </c:pt>
                <c:pt idx="2185">
                  <c:v>2.9649999999999999</c:v>
                </c:pt>
                <c:pt idx="2186">
                  <c:v>2.9700000000000006</c:v>
                </c:pt>
                <c:pt idx="2187">
                  <c:v>2.9649999999999999</c:v>
                </c:pt>
                <c:pt idx="2188">
                  <c:v>2.9699999999999998</c:v>
                </c:pt>
                <c:pt idx="2189">
                  <c:v>2.9700000000000006</c:v>
                </c:pt>
                <c:pt idx="2190">
                  <c:v>2.9699999999999998</c:v>
                </c:pt>
                <c:pt idx="2191">
                  <c:v>2.9699999999999998</c:v>
                </c:pt>
                <c:pt idx="2192">
                  <c:v>2.9750000000000005</c:v>
                </c:pt>
                <c:pt idx="2193">
                  <c:v>2.9699999999999998</c:v>
                </c:pt>
                <c:pt idx="2194">
                  <c:v>2.9699999999999998</c:v>
                </c:pt>
                <c:pt idx="2195">
                  <c:v>2.9750000000000005</c:v>
                </c:pt>
                <c:pt idx="2196">
                  <c:v>2.9750000000000005</c:v>
                </c:pt>
                <c:pt idx="2197">
                  <c:v>2.9750000000000005</c:v>
                </c:pt>
                <c:pt idx="2198">
                  <c:v>2.9750000000000005</c:v>
                </c:pt>
                <c:pt idx="2199">
                  <c:v>2.9699999999999998</c:v>
                </c:pt>
                <c:pt idx="2200">
                  <c:v>2.9750000000000005</c:v>
                </c:pt>
                <c:pt idx="2201">
                  <c:v>2.9699999999999998</c:v>
                </c:pt>
                <c:pt idx="2202">
                  <c:v>2.9750000000000005</c:v>
                </c:pt>
                <c:pt idx="2203">
                  <c:v>2.9699999999999998</c:v>
                </c:pt>
                <c:pt idx="2204">
                  <c:v>2.9750000000000005</c:v>
                </c:pt>
                <c:pt idx="2205">
                  <c:v>2.9699999999999998</c:v>
                </c:pt>
                <c:pt idx="2206">
                  <c:v>2.9750000000000005</c:v>
                </c:pt>
                <c:pt idx="2207">
                  <c:v>2.9750000000000005</c:v>
                </c:pt>
                <c:pt idx="2208">
                  <c:v>2.9750000000000005</c:v>
                </c:pt>
                <c:pt idx="2209">
                  <c:v>2.9699999999999998</c:v>
                </c:pt>
                <c:pt idx="2210">
                  <c:v>2.9750000000000005</c:v>
                </c:pt>
                <c:pt idx="2211">
                  <c:v>2.9800000000000004</c:v>
                </c:pt>
                <c:pt idx="2212">
                  <c:v>2.9750000000000005</c:v>
                </c:pt>
                <c:pt idx="2213">
                  <c:v>2.9800000000000004</c:v>
                </c:pt>
                <c:pt idx="2214">
                  <c:v>2.9750000000000005</c:v>
                </c:pt>
                <c:pt idx="2215">
                  <c:v>2.9750000000000005</c:v>
                </c:pt>
                <c:pt idx="2216">
                  <c:v>2.9750000000000005</c:v>
                </c:pt>
                <c:pt idx="2217">
                  <c:v>2.9800000000000004</c:v>
                </c:pt>
                <c:pt idx="2218">
                  <c:v>2.9850000000000003</c:v>
                </c:pt>
                <c:pt idx="2219">
                  <c:v>2.9800000000000004</c:v>
                </c:pt>
                <c:pt idx="2220">
                  <c:v>2.9800000000000004</c:v>
                </c:pt>
                <c:pt idx="2221">
                  <c:v>2.9800000000000004</c:v>
                </c:pt>
                <c:pt idx="2222">
                  <c:v>2.9800000000000004</c:v>
                </c:pt>
                <c:pt idx="2223">
                  <c:v>2.9850000000000003</c:v>
                </c:pt>
                <c:pt idx="2224">
                  <c:v>2.9800000000000004</c:v>
                </c:pt>
                <c:pt idx="2225">
                  <c:v>2.9800000000000004</c:v>
                </c:pt>
                <c:pt idx="2226">
                  <c:v>2.9800000000000004</c:v>
                </c:pt>
                <c:pt idx="2227">
                  <c:v>2.9749999999999996</c:v>
                </c:pt>
                <c:pt idx="2228">
                  <c:v>2.9850000000000003</c:v>
                </c:pt>
                <c:pt idx="2229">
                  <c:v>2.9800000000000004</c:v>
                </c:pt>
                <c:pt idx="2230">
                  <c:v>2.9850000000000003</c:v>
                </c:pt>
                <c:pt idx="2231">
                  <c:v>2.9800000000000004</c:v>
                </c:pt>
                <c:pt idx="2232">
                  <c:v>2.9850000000000003</c:v>
                </c:pt>
                <c:pt idx="2233">
                  <c:v>2.99</c:v>
                </c:pt>
                <c:pt idx="2234">
                  <c:v>2.9850000000000003</c:v>
                </c:pt>
                <c:pt idx="2235">
                  <c:v>2.9850000000000003</c:v>
                </c:pt>
                <c:pt idx="2236">
                  <c:v>2.9850000000000003</c:v>
                </c:pt>
                <c:pt idx="2237">
                  <c:v>2.9850000000000003</c:v>
                </c:pt>
                <c:pt idx="2238">
                  <c:v>2.9850000000000003</c:v>
                </c:pt>
                <c:pt idx="2239">
                  <c:v>2.99</c:v>
                </c:pt>
                <c:pt idx="2240">
                  <c:v>2.9800000000000004</c:v>
                </c:pt>
                <c:pt idx="2241">
                  <c:v>2.9850000000000003</c:v>
                </c:pt>
                <c:pt idx="2242">
                  <c:v>2.9800000000000004</c:v>
                </c:pt>
                <c:pt idx="2243">
                  <c:v>2.99</c:v>
                </c:pt>
                <c:pt idx="2244">
                  <c:v>2.99</c:v>
                </c:pt>
                <c:pt idx="2245">
                  <c:v>2.9950000000000001</c:v>
                </c:pt>
                <c:pt idx="2246">
                  <c:v>2.99</c:v>
                </c:pt>
                <c:pt idx="2247">
                  <c:v>2.99</c:v>
                </c:pt>
                <c:pt idx="2248">
                  <c:v>2.99</c:v>
                </c:pt>
                <c:pt idx="2249">
                  <c:v>2.9850000000000003</c:v>
                </c:pt>
                <c:pt idx="2250">
                  <c:v>2.99</c:v>
                </c:pt>
                <c:pt idx="2251">
                  <c:v>2.99</c:v>
                </c:pt>
                <c:pt idx="2252">
                  <c:v>2.99</c:v>
                </c:pt>
                <c:pt idx="2253">
                  <c:v>2.9850000000000003</c:v>
                </c:pt>
                <c:pt idx="2254">
                  <c:v>2.99</c:v>
                </c:pt>
                <c:pt idx="2255">
                  <c:v>2.99</c:v>
                </c:pt>
                <c:pt idx="2256">
                  <c:v>2.9950000000000001</c:v>
                </c:pt>
                <c:pt idx="2257">
                  <c:v>2.99</c:v>
                </c:pt>
                <c:pt idx="2258">
                  <c:v>2.9950000000000001</c:v>
                </c:pt>
                <c:pt idx="2259">
                  <c:v>2.9950000000000001</c:v>
                </c:pt>
                <c:pt idx="2260">
                  <c:v>2.9950000000000001</c:v>
                </c:pt>
                <c:pt idx="2261">
                  <c:v>2.99</c:v>
                </c:pt>
                <c:pt idx="2262">
                  <c:v>3</c:v>
                </c:pt>
                <c:pt idx="2263">
                  <c:v>2.9950000000000001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2.9950000000000001</c:v>
                </c:pt>
                <c:pt idx="2268">
                  <c:v>3</c:v>
                </c:pt>
                <c:pt idx="2269">
                  <c:v>2.9950000000000001</c:v>
                </c:pt>
                <c:pt idx="2270">
                  <c:v>2.9950000000000001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2.9950000000000001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3.0049999999999999</c:v>
                </c:pt>
                <c:pt idx="2283">
                  <c:v>2.9950000000000001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3.0049999999999999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3.0049999999999999</c:v>
                </c:pt>
                <c:pt idx="2293">
                  <c:v>3.0049999999999999</c:v>
                </c:pt>
                <c:pt idx="2294">
                  <c:v>3.01</c:v>
                </c:pt>
                <c:pt idx="2295">
                  <c:v>3.0049999999999999</c:v>
                </c:pt>
                <c:pt idx="2296">
                  <c:v>3.01</c:v>
                </c:pt>
                <c:pt idx="2297">
                  <c:v>3</c:v>
                </c:pt>
                <c:pt idx="2298">
                  <c:v>3.01</c:v>
                </c:pt>
                <c:pt idx="2299">
                  <c:v>3.0049999999999999</c:v>
                </c:pt>
                <c:pt idx="2300">
                  <c:v>3.01</c:v>
                </c:pt>
                <c:pt idx="2301">
                  <c:v>3.0049999999999999</c:v>
                </c:pt>
                <c:pt idx="2302">
                  <c:v>3.0049999999999999</c:v>
                </c:pt>
                <c:pt idx="2303">
                  <c:v>3.01</c:v>
                </c:pt>
                <c:pt idx="2304">
                  <c:v>3.01</c:v>
                </c:pt>
                <c:pt idx="2305">
                  <c:v>3.01</c:v>
                </c:pt>
                <c:pt idx="2306">
                  <c:v>3.01</c:v>
                </c:pt>
                <c:pt idx="2307">
                  <c:v>3.01</c:v>
                </c:pt>
                <c:pt idx="2308">
                  <c:v>3.01</c:v>
                </c:pt>
                <c:pt idx="2309">
                  <c:v>3.01</c:v>
                </c:pt>
                <c:pt idx="2310">
                  <c:v>3.01</c:v>
                </c:pt>
                <c:pt idx="2311">
                  <c:v>3.0149999999999997</c:v>
                </c:pt>
                <c:pt idx="2312">
                  <c:v>3.0149999999999997</c:v>
                </c:pt>
                <c:pt idx="2313">
                  <c:v>3.0049999999999999</c:v>
                </c:pt>
                <c:pt idx="2314">
                  <c:v>3.01</c:v>
                </c:pt>
                <c:pt idx="2315">
                  <c:v>3.01</c:v>
                </c:pt>
                <c:pt idx="2316">
                  <c:v>3.0149999999999997</c:v>
                </c:pt>
                <c:pt idx="2317">
                  <c:v>3.01</c:v>
                </c:pt>
                <c:pt idx="2318">
                  <c:v>3.01</c:v>
                </c:pt>
                <c:pt idx="2319">
                  <c:v>3.01</c:v>
                </c:pt>
                <c:pt idx="2320">
                  <c:v>3.0149999999999997</c:v>
                </c:pt>
                <c:pt idx="2321">
                  <c:v>3.01</c:v>
                </c:pt>
                <c:pt idx="2322">
                  <c:v>3.0149999999999997</c:v>
                </c:pt>
                <c:pt idx="2323">
                  <c:v>3.01</c:v>
                </c:pt>
                <c:pt idx="2324">
                  <c:v>3.01</c:v>
                </c:pt>
                <c:pt idx="2325">
                  <c:v>3.01</c:v>
                </c:pt>
                <c:pt idx="2326">
                  <c:v>3.0149999999999997</c:v>
                </c:pt>
                <c:pt idx="2327">
                  <c:v>3.0149999999999997</c:v>
                </c:pt>
                <c:pt idx="2328">
                  <c:v>3.0149999999999997</c:v>
                </c:pt>
                <c:pt idx="2329">
                  <c:v>3.0149999999999997</c:v>
                </c:pt>
                <c:pt idx="2330">
                  <c:v>3.0149999999999997</c:v>
                </c:pt>
                <c:pt idx="2331">
                  <c:v>3.0149999999999997</c:v>
                </c:pt>
                <c:pt idx="2332">
                  <c:v>3.0199999999999996</c:v>
                </c:pt>
                <c:pt idx="2333">
                  <c:v>3.0149999999999997</c:v>
                </c:pt>
                <c:pt idx="2334">
                  <c:v>3.0199999999999996</c:v>
                </c:pt>
                <c:pt idx="2335">
                  <c:v>3.0149999999999997</c:v>
                </c:pt>
                <c:pt idx="2336">
                  <c:v>3.0249999999999995</c:v>
                </c:pt>
                <c:pt idx="2337">
                  <c:v>3.0199999999999996</c:v>
                </c:pt>
                <c:pt idx="2338">
                  <c:v>3.0199999999999996</c:v>
                </c:pt>
                <c:pt idx="2339">
                  <c:v>3.0200000000000005</c:v>
                </c:pt>
                <c:pt idx="2340">
                  <c:v>3.0199999999999996</c:v>
                </c:pt>
                <c:pt idx="2341">
                  <c:v>3.0149999999999997</c:v>
                </c:pt>
                <c:pt idx="2342">
                  <c:v>3.0250000000000004</c:v>
                </c:pt>
                <c:pt idx="2343">
                  <c:v>3.0199999999999996</c:v>
                </c:pt>
                <c:pt idx="2344">
                  <c:v>3.0199999999999996</c:v>
                </c:pt>
                <c:pt idx="2345">
                  <c:v>3.0199999999999996</c:v>
                </c:pt>
                <c:pt idx="2346">
                  <c:v>3.0250000000000004</c:v>
                </c:pt>
                <c:pt idx="2347">
                  <c:v>3.0250000000000004</c:v>
                </c:pt>
                <c:pt idx="2348">
                  <c:v>3.0199999999999996</c:v>
                </c:pt>
                <c:pt idx="2349">
                  <c:v>3.0199999999999996</c:v>
                </c:pt>
                <c:pt idx="2350">
                  <c:v>3.0199999999999996</c:v>
                </c:pt>
                <c:pt idx="2351">
                  <c:v>3.0250000000000004</c:v>
                </c:pt>
                <c:pt idx="2352">
                  <c:v>3.0199999999999996</c:v>
                </c:pt>
                <c:pt idx="2353">
                  <c:v>3.0250000000000004</c:v>
                </c:pt>
                <c:pt idx="2354">
                  <c:v>3.0250000000000004</c:v>
                </c:pt>
                <c:pt idx="2355">
                  <c:v>3.0200000000000005</c:v>
                </c:pt>
                <c:pt idx="2356">
                  <c:v>3.0250000000000004</c:v>
                </c:pt>
                <c:pt idx="2357">
                  <c:v>3.0250000000000004</c:v>
                </c:pt>
                <c:pt idx="2358">
                  <c:v>3.0300000000000002</c:v>
                </c:pt>
                <c:pt idx="2359">
                  <c:v>3.0300000000000002</c:v>
                </c:pt>
                <c:pt idx="2360">
                  <c:v>3.0250000000000004</c:v>
                </c:pt>
                <c:pt idx="2361">
                  <c:v>3.0250000000000004</c:v>
                </c:pt>
                <c:pt idx="2362">
                  <c:v>3.0300000000000002</c:v>
                </c:pt>
                <c:pt idx="2363">
                  <c:v>3.0250000000000004</c:v>
                </c:pt>
                <c:pt idx="2364">
                  <c:v>3.0300000000000002</c:v>
                </c:pt>
                <c:pt idx="2365">
                  <c:v>3.0300000000000002</c:v>
                </c:pt>
                <c:pt idx="2366">
                  <c:v>3.0300000000000002</c:v>
                </c:pt>
                <c:pt idx="2367">
                  <c:v>3.0300000000000002</c:v>
                </c:pt>
                <c:pt idx="2368">
                  <c:v>3.0300000000000002</c:v>
                </c:pt>
                <c:pt idx="2369">
                  <c:v>3.0250000000000004</c:v>
                </c:pt>
                <c:pt idx="2370">
                  <c:v>3.0300000000000002</c:v>
                </c:pt>
                <c:pt idx="2371">
                  <c:v>3.0199999999999996</c:v>
                </c:pt>
                <c:pt idx="2372">
                  <c:v>3.0449999999999999</c:v>
                </c:pt>
                <c:pt idx="2373">
                  <c:v>3.0249999999999995</c:v>
                </c:pt>
                <c:pt idx="2374">
                  <c:v>3.0300000000000002</c:v>
                </c:pt>
                <c:pt idx="2375">
                  <c:v>3.0250000000000004</c:v>
                </c:pt>
                <c:pt idx="2376">
                  <c:v>3.0350000000000001</c:v>
                </c:pt>
                <c:pt idx="2377">
                  <c:v>3.0300000000000002</c:v>
                </c:pt>
                <c:pt idx="2378">
                  <c:v>3.0350000000000001</c:v>
                </c:pt>
                <c:pt idx="2379">
                  <c:v>3.0300000000000002</c:v>
                </c:pt>
                <c:pt idx="2380">
                  <c:v>3.04</c:v>
                </c:pt>
                <c:pt idx="2381">
                  <c:v>3.0350000000000001</c:v>
                </c:pt>
                <c:pt idx="2382">
                  <c:v>3.04</c:v>
                </c:pt>
                <c:pt idx="2383">
                  <c:v>3.0350000000000001</c:v>
                </c:pt>
                <c:pt idx="2384">
                  <c:v>3.0350000000000001</c:v>
                </c:pt>
                <c:pt idx="2385">
                  <c:v>3.0350000000000001</c:v>
                </c:pt>
                <c:pt idx="2386">
                  <c:v>3.0350000000000001</c:v>
                </c:pt>
                <c:pt idx="2387">
                  <c:v>3.0350000000000001</c:v>
                </c:pt>
                <c:pt idx="2388">
                  <c:v>3.0350000000000001</c:v>
                </c:pt>
                <c:pt idx="2389">
                  <c:v>3.04</c:v>
                </c:pt>
                <c:pt idx="2390">
                  <c:v>3.04</c:v>
                </c:pt>
                <c:pt idx="2391">
                  <c:v>3.0350000000000001</c:v>
                </c:pt>
                <c:pt idx="2392">
                  <c:v>3.04</c:v>
                </c:pt>
                <c:pt idx="2393">
                  <c:v>3.04</c:v>
                </c:pt>
                <c:pt idx="2394">
                  <c:v>3.04</c:v>
                </c:pt>
                <c:pt idx="2395">
                  <c:v>3.0350000000000001</c:v>
                </c:pt>
                <c:pt idx="2396">
                  <c:v>3.04</c:v>
                </c:pt>
                <c:pt idx="2397">
                  <c:v>3.04</c:v>
                </c:pt>
                <c:pt idx="2398">
                  <c:v>3.04</c:v>
                </c:pt>
                <c:pt idx="2399">
                  <c:v>3.0449999999999999</c:v>
                </c:pt>
                <c:pt idx="2400">
                  <c:v>3.0449999999999999</c:v>
                </c:pt>
                <c:pt idx="2401">
                  <c:v>3.04</c:v>
                </c:pt>
                <c:pt idx="2402">
                  <c:v>3.0449999999999999</c:v>
                </c:pt>
                <c:pt idx="2403">
                  <c:v>3.0449999999999999</c:v>
                </c:pt>
                <c:pt idx="2404">
                  <c:v>3.0449999999999999</c:v>
                </c:pt>
                <c:pt idx="2405">
                  <c:v>3.0449999999999999</c:v>
                </c:pt>
                <c:pt idx="2406">
                  <c:v>3.04</c:v>
                </c:pt>
                <c:pt idx="2407">
                  <c:v>3.0449999999999999</c:v>
                </c:pt>
                <c:pt idx="2408">
                  <c:v>3.0449999999999999</c:v>
                </c:pt>
                <c:pt idx="2409">
                  <c:v>3.04</c:v>
                </c:pt>
                <c:pt idx="2410">
                  <c:v>3.0449999999999999</c:v>
                </c:pt>
                <c:pt idx="2411">
                  <c:v>3.0449999999999999</c:v>
                </c:pt>
                <c:pt idx="2412">
                  <c:v>3.0449999999999999</c:v>
                </c:pt>
                <c:pt idx="2413">
                  <c:v>3.0449999999999999</c:v>
                </c:pt>
                <c:pt idx="2414">
                  <c:v>3.0449999999999999</c:v>
                </c:pt>
                <c:pt idx="2415">
                  <c:v>3.0449999999999999</c:v>
                </c:pt>
                <c:pt idx="2416">
                  <c:v>3.0449999999999999</c:v>
                </c:pt>
                <c:pt idx="2417">
                  <c:v>3.0449999999999999</c:v>
                </c:pt>
                <c:pt idx="2418">
                  <c:v>3.0449999999999999</c:v>
                </c:pt>
                <c:pt idx="2419">
                  <c:v>3.0449999999999999</c:v>
                </c:pt>
                <c:pt idx="2420">
                  <c:v>3.0449999999999999</c:v>
                </c:pt>
                <c:pt idx="2421">
                  <c:v>3.0449999999999999</c:v>
                </c:pt>
                <c:pt idx="2422">
                  <c:v>3.05</c:v>
                </c:pt>
                <c:pt idx="2423">
                  <c:v>3.05</c:v>
                </c:pt>
                <c:pt idx="2424">
                  <c:v>3.04</c:v>
                </c:pt>
                <c:pt idx="2425">
                  <c:v>3.0449999999999999</c:v>
                </c:pt>
                <c:pt idx="2426">
                  <c:v>3.05</c:v>
                </c:pt>
                <c:pt idx="2427">
                  <c:v>3.0449999999999999</c:v>
                </c:pt>
                <c:pt idx="2428">
                  <c:v>3.05</c:v>
                </c:pt>
                <c:pt idx="2429">
                  <c:v>3.0449999999999999</c:v>
                </c:pt>
                <c:pt idx="2430">
                  <c:v>3.05</c:v>
                </c:pt>
                <c:pt idx="2431">
                  <c:v>3.0449999999999999</c:v>
                </c:pt>
                <c:pt idx="2432">
                  <c:v>3.05</c:v>
                </c:pt>
                <c:pt idx="2433">
                  <c:v>3.05</c:v>
                </c:pt>
                <c:pt idx="2434">
                  <c:v>3.05</c:v>
                </c:pt>
                <c:pt idx="2435">
                  <c:v>3.05</c:v>
                </c:pt>
                <c:pt idx="2436">
                  <c:v>3.05</c:v>
                </c:pt>
                <c:pt idx="2437">
                  <c:v>3.0549999999999997</c:v>
                </c:pt>
                <c:pt idx="2438">
                  <c:v>3.0549999999999997</c:v>
                </c:pt>
                <c:pt idx="2439">
                  <c:v>3.05</c:v>
                </c:pt>
                <c:pt idx="2440">
                  <c:v>3.0549999999999997</c:v>
                </c:pt>
                <c:pt idx="2441">
                  <c:v>3.0549999999999997</c:v>
                </c:pt>
                <c:pt idx="2442">
                  <c:v>3.0549999999999997</c:v>
                </c:pt>
                <c:pt idx="2443">
                  <c:v>3.05</c:v>
                </c:pt>
                <c:pt idx="2444">
                  <c:v>3.05</c:v>
                </c:pt>
                <c:pt idx="2445">
                  <c:v>3.05</c:v>
                </c:pt>
                <c:pt idx="2446">
                  <c:v>3.0549999999999997</c:v>
                </c:pt>
                <c:pt idx="2447">
                  <c:v>3.05</c:v>
                </c:pt>
                <c:pt idx="2448">
                  <c:v>3.0549999999999997</c:v>
                </c:pt>
                <c:pt idx="2449">
                  <c:v>3.0549999999999997</c:v>
                </c:pt>
                <c:pt idx="2450">
                  <c:v>3.0549999999999997</c:v>
                </c:pt>
                <c:pt idx="2451">
                  <c:v>3.0599999999999996</c:v>
                </c:pt>
                <c:pt idx="2452">
                  <c:v>3.0549999999999997</c:v>
                </c:pt>
                <c:pt idx="2453">
                  <c:v>3.0549999999999997</c:v>
                </c:pt>
                <c:pt idx="2454">
                  <c:v>3.0599999999999996</c:v>
                </c:pt>
                <c:pt idx="2455">
                  <c:v>3.0549999999999997</c:v>
                </c:pt>
                <c:pt idx="2456">
                  <c:v>3.0650000000000004</c:v>
                </c:pt>
                <c:pt idx="2457">
                  <c:v>3.0599999999999996</c:v>
                </c:pt>
                <c:pt idx="2458">
                  <c:v>3.0700000000000003</c:v>
                </c:pt>
                <c:pt idx="2459">
                  <c:v>3.0599999999999996</c:v>
                </c:pt>
                <c:pt idx="2460">
                  <c:v>3.0650000000000004</c:v>
                </c:pt>
                <c:pt idx="2461">
                  <c:v>3.0549999999999997</c:v>
                </c:pt>
                <c:pt idx="2462">
                  <c:v>3.0650000000000004</c:v>
                </c:pt>
                <c:pt idx="2463">
                  <c:v>3.0650000000000004</c:v>
                </c:pt>
                <c:pt idx="2464">
                  <c:v>3.0650000000000004</c:v>
                </c:pt>
                <c:pt idx="2465">
                  <c:v>3.0599999999999996</c:v>
                </c:pt>
                <c:pt idx="2466">
                  <c:v>3.0650000000000004</c:v>
                </c:pt>
                <c:pt idx="2467">
                  <c:v>3.0599999999999996</c:v>
                </c:pt>
                <c:pt idx="2468">
                  <c:v>3.0650000000000004</c:v>
                </c:pt>
                <c:pt idx="2469">
                  <c:v>3.0599999999999996</c:v>
                </c:pt>
                <c:pt idx="2470">
                  <c:v>3.0650000000000004</c:v>
                </c:pt>
                <c:pt idx="2471">
                  <c:v>3.0599999999999996</c:v>
                </c:pt>
                <c:pt idx="2472">
                  <c:v>3.0650000000000004</c:v>
                </c:pt>
                <c:pt idx="2473">
                  <c:v>3.0650000000000004</c:v>
                </c:pt>
                <c:pt idx="2474">
                  <c:v>3.0650000000000004</c:v>
                </c:pt>
                <c:pt idx="2475">
                  <c:v>3.0700000000000003</c:v>
                </c:pt>
                <c:pt idx="2476">
                  <c:v>3.0650000000000004</c:v>
                </c:pt>
                <c:pt idx="2477">
                  <c:v>3.0700000000000003</c:v>
                </c:pt>
                <c:pt idx="2478">
                  <c:v>3.0650000000000004</c:v>
                </c:pt>
                <c:pt idx="2479">
                  <c:v>3.0650000000000004</c:v>
                </c:pt>
                <c:pt idx="2480">
                  <c:v>3.0700000000000003</c:v>
                </c:pt>
                <c:pt idx="2481">
                  <c:v>3.0650000000000004</c:v>
                </c:pt>
                <c:pt idx="2482">
                  <c:v>3.0700000000000003</c:v>
                </c:pt>
                <c:pt idx="2483">
                  <c:v>3.0700000000000003</c:v>
                </c:pt>
                <c:pt idx="2484">
                  <c:v>3.0650000000000004</c:v>
                </c:pt>
                <c:pt idx="2485">
                  <c:v>3.0650000000000004</c:v>
                </c:pt>
                <c:pt idx="2486">
                  <c:v>3.0700000000000003</c:v>
                </c:pt>
                <c:pt idx="2487">
                  <c:v>3.0650000000000004</c:v>
                </c:pt>
                <c:pt idx="2488">
                  <c:v>3.0700000000000003</c:v>
                </c:pt>
                <c:pt idx="2489">
                  <c:v>3.0700000000000003</c:v>
                </c:pt>
                <c:pt idx="2490">
                  <c:v>3.0700000000000003</c:v>
                </c:pt>
                <c:pt idx="2491">
                  <c:v>3.0650000000000004</c:v>
                </c:pt>
                <c:pt idx="2492">
                  <c:v>3.0700000000000003</c:v>
                </c:pt>
                <c:pt idx="2493">
                  <c:v>3.0700000000000003</c:v>
                </c:pt>
                <c:pt idx="2494">
                  <c:v>3.0700000000000003</c:v>
                </c:pt>
                <c:pt idx="2495">
                  <c:v>3.0700000000000003</c:v>
                </c:pt>
                <c:pt idx="2496">
                  <c:v>3.0700000000000003</c:v>
                </c:pt>
                <c:pt idx="2497">
                  <c:v>3.0700000000000003</c:v>
                </c:pt>
                <c:pt idx="2498">
                  <c:v>3.0700000000000003</c:v>
                </c:pt>
                <c:pt idx="2499">
                  <c:v>3.0750000000000002</c:v>
                </c:pt>
                <c:pt idx="2500">
                  <c:v>3.0700000000000003</c:v>
                </c:pt>
                <c:pt idx="2501">
                  <c:v>3.0700000000000003</c:v>
                </c:pt>
                <c:pt idx="2502">
                  <c:v>3.0700000000000003</c:v>
                </c:pt>
                <c:pt idx="2503">
                  <c:v>3.0700000000000003</c:v>
                </c:pt>
                <c:pt idx="2504">
                  <c:v>3.0750000000000002</c:v>
                </c:pt>
                <c:pt idx="2505">
                  <c:v>3.0750000000000002</c:v>
                </c:pt>
                <c:pt idx="2506">
                  <c:v>3.0700000000000003</c:v>
                </c:pt>
                <c:pt idx="2507">
                  <c:v>3.0700000000000003</c:v>
                </c:pt>
                <c:pt idx="2508">
                  <c:v>3.0750000000000002</c:v>
                </c:pt>
                <c:pt idx="2509">
                  <c:v>3.0700000000000003</c:v>
                </c:pt>
                <c:pt idx="2510">
                  <c:v>3.0750000000000002</c:v>
                </c:pt>
                <c:pt idx="2511">
                  <c:v>3.0700000000000003</c:v>
                </c:pt>
                <c:pt idx="2512">
                  <c:v>3.0750000000000002</c:v>
                </c:pt>
                <c:pt idx="2513">
                  <c:v>3.0750000000000002</c:v>
                </c:pt>
                <c:pt idx="2514">
                  <c:v>3.08</c:v>
                </c:pt>
                <c:pt idx="2515">
                  <c:v>3.0700000000000003</c:v>
                </c:pt>
                <c:pt idx="2516">
                  <c:v>3.0750000000000002</c:v>
                </c:pt>
                <c:pt idx="2517">
                  <c:v>3.0750000000000002</c:v>
                </c:pt>
                <c:pt idx="2518">
                  <c:v>3.0700000000000003</c:v>
                </c:pt>
                <c:pt idx="2519">
                  <c:v>3.0649999999999995</c:v>
                </c:pt>
                <c:pt idx="2520">
                  <c:v>3.08</c:v>
                </c:pt>
                <c:pt idx="2521">
                  <c:v>3.0750000000000002</c:v>
                </c:pt>
                <c:pt idx="2522">
                  <c:v>3.08</c:v>
                </c:pt>
                <c:pt idx="2523">
                  <c:v>3.0750000000000002</c:v>
                </c:pt>
                <c:pt idx="2524">
                  <c:v>3.0750000000000002</c:v>
                </c:pt>
                <c:pt idx="2525">
                  <c:v>3.0750000000000002</c:v>
                </c:pt>
                <c:pt idx="2526">
                  <c:v>3.08</c:v>
                </c:pt>
                <c:pt idx="2527">
                  <c:v>3.08</c:v>
                </c:pt>
                <c:pt idx="2528">
                  <c:v>3.08</c:v>
                </c:pt>
                <c:pt idx="2529">
                  <c:v>3.08</c:v>
                </c:pt>
                <c:pt idx="2530">
                  <c:v>3.08</c:v>
                </c:pt>
                <c:pt idx="2531">
                  <c:v>3.08</c:v>
                </c:pt>
                <c:pt idx="2532">
                  <c:v>3.08</c:v>
                </c:pt>
                <c:pt idx="2533">
                  <c:v>3.08</c:v>
                </c:pt>
                <c:pt idx="2534">
                  <c:v>3.08</c:v>
                </c:pt>
                <c:pt idx="2535">
                  <c:v>3.085</c:v>
                </c:pt>
                <c:pt idx="2536">
                  <c:v>3.085</c:v>
                </c:pt>
                <c:pt idx="2537">
                  <c:v>3.08</c:v>
                </c:pt>
                <c:pt idx="2538">
                  <c:v>3.08</c:v>
                </c:pt>
                <c:pt idx="2539">
                  <c:v>3.085</c:v>
                </c:pt>
                <c:pt idx="2540">
                  <c:v>3.08</c:v>
                </c:pt>
                <c:pt idx="2541">
                  <c:v>3.08</c:v>
                </c:pt>
                <c:pt idx="2542">
                  <c:v>3.08</c:v>
                </c:pt>
                <c:pt idx="2543">
                  <c:v>3.08</c:v>
                </c:pt>
                <c:pt idx="2544">
                  <c:v>3.08</c:v>
                </c:pt>
                <c:pt idx="2545">
                  <c:v>3.085</c:v>
                </c:pt>
                <c:pt idx="2546">
                  <c:v>3.085</c:v>
                </c:pt>
                <c:pt idx="2547">
                  <c:v>3.085</c:v>
                </c:pt>
                <c:pt idx="2548">
                  <c:v>3.085</c:v>
                </c:pt>
                <c:pt idx="2549">
                  <c:v>3.085</c:v>
                </c:pt>
                <c:pt idx="2550">
                  <c:v>3.085</c:v>
                </c:pt>
                <c:pt idx="2551">
                  <c:v>3.085</c:v>
                </c:pt>
                <c:pt idx="2552">
                  <c:v>3.085</c:v>
                </c:pt>
                <c:pt idx="2553">
                  <c:v>3.085</c:v>
                </c:pt>
                <c:pt idx="2554">
                  <c:v>3.085</c:v>
                </c:pt>
                <c:pt idx="2555">
                  <c:v>3.08</c:v>
                </c:pt>
                <c:pt idx="2556">
                  <c:v>3.085</c:v>
                </c:pt>
                <c:pt idx="2557">
                  <c:v>3.085</c:v>
                </c:pt>
                <c:pt idx="2558">
                  <c:v>3.09</c:v>
                </c:pt>
                <c:pt idx="2559">
                  <c:v>3.09</c:v>
                </c:pt>
                <c:pt idx="2560">
                  <c:v>3.09</c:v>
                </c:pt>
                <c:pt idx="2561">
                  <c:v>3.085</c:v>
                </c:pt>
                <c:pt idx="2562">
                  <c:v>3.0949999999999998</c:v>
                </c:pt>
                <c:pt idx="2563">
                  <c:v>3.09</c:v>
                </c:pt>
                <c:pt idx="2564">
                  <c:v>3.09</c:v>
                </c:pt>
                <c:pt idx="2565">
                  <c:v>3.0949999999999998</c:v>
                </c:pt>
                <c:pt idx="2566">
                  <c:v>3.085</c:v>
                </c:pt>
                <c:pt idx="2567">
                  <c:v>3.085</c:v>
                </c:pt>
                <c:pt idx="2568">
                  <c:v>3.09</c:v>
                </c:pt>
                <c:pt idx="2569">
                  <c:v>3.09</c:v>
                </c:pt>
                <c:pt idx="2570">
                  <c:v>3.09</c:v>
                </c:pt>
                <c:pt idx="2571">
                  <c:v>3.0949999999999998</c:v>
                </c:pt>
                <c:pt idx="2572">
                  <c:v>3.0949999999999998</c:v>
                </c:pt>
                <c:pt idx="2573">
                  <c:v>3.0949999999999998</c:v>
                </c:pt>
                <c:pt idx="2574">
                  <c:v>3.0949999999999998</c:v>
                </c:pt>
                <c:pt idx="2575">
                  <c:v>3.0949999999999998</c:v>
                </c:pt>
                <c:pt idx="2576">
                  <c:v>3.09</c:v>
                </c:pt>
                <c:pt idx="2577">
                  <c:v>3.0949999999999998</c:v>
                </c:pt>
                <c:pt idx="2578">
                  <c:v>3.0949999999999998</c:v>
                </c:pt>
                <c:pt idx="2579">
                  <c:v>3.085</c:v>
                </c:pt>
                <c:pt idx="2580">
                  <c:v>3.0949999999999998</c:v>
                </c:pt>
                <c:pt idx="2581">
                  <c:v>3.0950000000000006</c:v>
                </c:pt>
                <c:pt idx="2582">
                  <c:v>3.0949999999999998</c:v>
                </c:pt>
                <c:pt idx="2583">
                  <c:v>3.0949999999999998</c:v>
                </c:pt>
                <c:pt idx="2584">
                  <c:v>3.0999999999999996</c:v>
                </c:pt>
                <c:pt idx="2585">
                  <c:v>3.0949999999999998</c:v>
                </c:pt>
                <c:pt idx="2586">
                  <c:v>3.0949999999999998</c:v>
                </c:pt>
                <c:pt idx="2587">
                  <c:v>3.1000000000000005</c:v>
                </c:pt>
                <c:pt idx="2588">
                  <c:v>3.0949999999999998</c:v>
                </c:pt>
                <c:pt idx="2589">
                  <c:v>3.0949999999999998</c:v>
                </c:pt>
                <c:pt idx="2590">
                  <c:v>3.0949999999999998</c:v>
                </c:pt>
                <c:pt idx="2591">
                  <c:v>3.0949999999999998</c:v>
                </c:pt>
                <c:pt idx="2592">
                  <c:v>3.09</c:v>
                </c:pt>
                <c:pt idx="2593">
                  <c:v>3.0949999999999998</c:v>
                </c:pt>
                <c:pt idx="2594">
                  <c:v>3.1000000000000005</c:v>
                </c:pt>
                <c:pt idx="2595">
                  <c:v>3.0999999999999996</c:v>
                </c:pt>
                <c:pt idx="2596">
                  <c:v>3.0949999999999998</c:v>
                </c:pt>
                <c:pt idx="2597">
                  <c:v>3.0949999999999998</c:v>
                </c:pt>
                <c:pt idx="2598">
                  <c:v>3.1000000000000005</c:v>
                </c:pt>
                <c:pt idx="2599">
                  <c:v>3.0949999999999998</c:v>
                </c:pt>
                <c:pt idx="2600">
                  <c:v>3.1000000000000005</c:v>
                </c:pt>
                <c:pt idx="2601">
                  <c:v>3.1000000000000005</c:v>
                </c:pt>
                <c:pt idx="2602">
                  <c:v>3.0949999999999998</c:v>
                </c:pt>
                <c:pt idx="2603">
                  <c:v>3.0999999999999996</c:v>
                </c:pt>
                <c:pt idx="2604">
                  <c:v>3.1000000000000005</c:v>
                </c:pt>
                <c:pt idx="2605">
                  <c:v>3.1000000000000005</c:v>
                </c:pt>
                <c:pt idx="2606">
                  <c:v>3.1000000000000005</c:v>
                </c:pt>
                <c:pt idx="2607">
                  <c:v>3.1000000000000005</c:v>
                </c:pt>
                <c:pt idx="2608">
                  <c:v>3.1000000000000005</c:v>
                </c:pt>
                <c:pt idx="2609">
                  <c:v>3.1050000000000004</c:v>
                </c:pt>
                <c:pt idx="2610">
                  <c:v>3.1000000000000005</c:v>
                </c:pt>
                <c:pt idx="2611">
                  <c:v>3.1050000000000004</c:v>
                </c:pt>
                <c:pt idx="2612">
                  <c:v>3.1000000000000005</c:v>
                </c:pt>
                <c:pt idx="2613">
                  <c:v>3.1050000000000004</c:v>
                </c:pt>
                <c:pt idx="2614">
                  <c:v>3.1050000000000004</c:v>
                </c:pt>
                <c:pt idx="2615">
                  <c:v>3.1050000000000004</c:v>
                </c:pt>
                <c:pt idx="2616">
                  <c:v>3.1000000000000005</c:v>
                </c:pt>
                <c:pt idx="2617">
                  <c:v>3.1050000000000004</c:v>
                </c:pt>
                <c:pt idx="2618">
                  <c:v>3.1050000000000004</c:v>
                </c:pt>
                <c:pt idx="2619">
                  <c:v>3.1050000000000004</c:v>
                </c:pt>
                <c:pt idx="2620">
                  <c:v>3.1100000000000003</c:v>
                </c:pt>
                <c:pt idx="2621">
                  <c:v>3.1000000000000005</c:v>
                </c:pt>
                <c:pt idx="2622">
                  <c:v>3.1100000000000003</c:v>
                </c:pt>
                <c:pt idx="2623">
                  <c:v>3.1050000000000004</c:v>
                </c:pt>
                <c:pt idx="2624">
                  <c:v>3.1050000000000004</c:v>
                </c:pt>
                <c:pt idx="2625">
                  <c:v>3.1050000000000004</c:v>
                </c:pt>
                <c:pt idx="2626">
                  <c:v>3.1050000000000004</c:v>
                </c:pt>
                <c:pt idx="2627">
                  <c:v>3.1000000000000005</c:v>
                </c:pt>
                <c:pt idx="2628">
                  <c:v>3.1050000000000004</c:v>
                </c:pt>
                <c:pt idx="2629">
                  <c:v>3.1050000000000004</c:v>
                </c:pt>
                <c:pt idx="2630">
                  <c:v>3.1100000000000003</c:v>
                </c:pt>
                <c:pt idx="2631">
                  <c:v>3.1100000000000003</c:v>
                </c:pt>
                <c:pt idx="2632">
                  <c:v>3.1100000000000003</c:v>
                </c:pt>
                <c:pt idx="2633">
                  <c:v>3.1050000000000004</c:v>
                </c:pt>
                <c:pt idx="2634">
                  <c:v>3.1100000000000003</c:v>
                </c:pt>
                <c:pt idx="2635">
                  <c:v>3.1100000000000003</c:v>
                </c:pt>
                <c:pt idx="2636">
                  <c:v>3.1150000000000002</c:v>
                </c:pt>
                <c:pt idx="2637">
                  <c:v>3.1100000000000003</c:v>
                </c:pt>
                <c:pt idx="2638">
                  <c:v>3.1150000000000002</c:v>
                </c:pt>
                <c:pt idx="2639">
                  <c:v>3.1100000000000003</c:v>
                </c:pt>
                <c:pt idx="2640">
                  <c:v>3.1100000000000003</c:v>
                </c:pt>
                <c:pt idx="2641">
                  <c:v>3.1100000000000003</c:v>
                </c:pt>
                <c:pt idx="2642">
                  <c:v>3.12</c:v>
                </c:pt>
                <c:pt idx="2643">
                  <c:v>3.1100000000000003</c:v>
                </c:pt>
                <c:pt idx="2644">
                  <c:v>3.1150000000000002</c:v>
                </c:pt>
                <c:pt idx="2645">
                  <c:v>3.1100000000000003</c:v>
                </c:pt>
                <c:pt idx="2646">
                  <c:v>3.1150000000000002</c:v>
                </c:pt>
                <c:pt idx="2647">
                  <c:v>3.1100000000000003</c:v>
                </c:pt>
                <c:pt idx="2648">
                  <c:v>3.1100000000000003</c:v>
                </c:pt>
                <c:pt idx="2649">
                  <c:v>3.1150000000000002</c:v>
                </c:pt>
                <c:pt idx="2650">
                  <c:v>3.1150000000000002</c:v>
                </c:pt>
                <c:pt idx="2651">
                  <c:v>3.12</c:v>
                </c:pt>
                <c:pt idx="2652">
                  <c:v>3.1100000000000003</c:v>
                </c:pt>
                <c:pt idx="2653">
                  <c:v>3.1100000000000003</c:v>
                </c:pt>
                <c:pt idx="2654">
                  <c:v>3.1100000000000003</c:v>
                </c:pt>
                <c:pt idx="2655">
                  <c:v>3.1100000000000003</c:v>
                </c:pt>
                <c:pt idx="2656">
                  <c:v>3.1100000000000003</c:v>
                </c:pt>
                <c:pt idx="2657">
                  <c:v>3.1100000000000003</c:v>
                </c:pt>
                <c:pt idx="2658">
                  <c:v>3.1150000000000002</c:v>
                </c:pt>
                <c:pt idx="2659">
                  <c:v>3.1100000000000003</c:v>
                </c:pt>
                <c:pt idx="2660">
                  <c:v>3.1100000000000003</c:v>
                </c:pt>
                <c:pt idx="2661">
                  <c:v>3.1150000000000002</c:v>
                </c:pt>
                <c:pt idx="2662">
                  <c:v>3.12</c:v>
                </c:pt>
                <c:pt idx="2663">
                  <c:v>3.1100000000000003</c:v>
                </c:pt>
                <c:pt idx="2664">
                  <c:v>3.12</c:v>
                </c:pt>
                <c:pt idx="2665">
                  <c:v>3.12</c:v>
                </c:pt>
                <c:pt idx="2666">
                  <c:v>3.12</c:v>
                </c:pt>
                <c:pt idx="2667">
                  <c:v>3.12</c:v>
                </c:pt>
                <c:pt idx="2668">
                  <c:v>3.12</c:v>
                </c:pt>
                <c:pt idx="2669">
                  <c:v>3.12</c:v>
                </c:pt>
                <c:pt idx="2670">
                  <c:v>3.125</c:v>
                </c:pt>
                <c:pt idx="2671">
                  <c:v>3.12</c:v>
                </c:pt>
                <c:pt idx="2672">
                  <c:v>3.12</c:v>
                </c:pt>
                <c:pt idx="2673">
                  <c:v>3.12</c:v>
                </c:pt>
                <c:pt idx="2674">
                  <c:v>3.12</c:v>
                </c:pt>
                <c:pt idx="2675">
                  <c:v>3.1150000000000002</c:v>
                </c:pt>
                <c:pt idx="2676">
                  <c:v>3.12</c:v>
                </c:pt>
                <c:pt idx="2677">
                  <c:v>3.125</c:v>
                </c:pt>
                <c:pt idx="2678">
                  <c:v>3.12</c:v>
                </c:pt>
                <c:pt idx="2679">
                  <c:v>3.12</c:v>
                </c:pt>
                <c:pt idx="2680">
                  <c:v>3.12</c:v>
                </c:pt>
                <c:pt idx="2681">
                  <c:v>3.12</c:v>
                </c:pt>
                <c:pt idx="2682">
                  <c:v>3.12</c:v>
                </c:pt>
                <c:pt idx="2683">
                  <c:v>3.125</c:v>
                </c:pt>
                <c:pt idx="2684">
                  <c:v>3.125</c:v>
                </c:pt>
                <c:pt idx="2685">
                  <c:v>3.12</c:v>
                </c:pt>
                <c:pt idx="2686">
                  <c:v>3.12</c:v>
                </c:pt>
                <c:pt idx="2687">
                  <c:v>3.12</c:v>
                </c:pt>
                <c:pt idx="2688">
                  <c:v>3.12</c:v>
                </c:pt>
                <c:pt idx="2689">
                  <c:v>3.12</c:v>
                </c:pt>
                <c:pt idx="2690">
                  <c:v>3.12</c:v>
                </c:pt>
                <c:pt idx="2691">
                  <c:v>3.125</c:v>
                </c:pt>
                <c:pt idx="2692">
                  <c:v>3.13</c:v>
                </c:pt>
                <c:pt idx="2693">
                  <c:v>3.13</c:v>
                </c:pt>
                <c:pt idx="2694">
                  <c:v>3.125</c:v>
                </c:pt>
                <c:pt idx="2695">
                  <c:v>3.12</c:v>
                </c:pt>
                <c:pt idx="2696">
                  <c:v>3.12</c:v>
                </c:pt>
                <c:pt idx="2697">
                  <c:v>3.13</c:v>
                </c:pt>
                <c:pt idx="2698">
                  <c:v>3.125</c:v>
                </c:pt>
                <c:pt idx="2699">
                  <c:v>3.13</c:v>
                </c:pt>
                <c:pt idx="2700">
                  <c:v>3.125</c:v>
                </c:pt>
                <c:pt idx="2701">
                  <c:v>3.125</c:v>
                </c:pt>
                <c:pt idx="2702">
                  <c:v>3.125</c:v>
                </c:pt>
                <c:pt idx="2703">
                  <c:v>3.13</c:v>
                </c:pt>
                <c:pt idx="2704">
                  <c:v>3.13</c:v>
                </c:pt>
                <c:pt idx="2705">
                  <c:v>3.13</c:v>
                </c:pt>
                <c:pt idx="2706">
                  <c:v>3.125</c:v>
                </c:pt>
                <c:pt idx="2707">
                  <c:v>3.13</c:v>
                </c:pt>
                <c:pt idx="2708">
                  <c:v>3.13</c:v>
                </c:pt>
                <c:pt idx="2709">
                  <c:v>3.13</c:v>
                </c:pt>
                <c:pt idx="2710">
                  <c:v>3.125</c:v>
                </c:pt>
                <c:pt idx="2711">
                  <c:v>3.13</c:v>
                </c:pt>
                <c:pt idx="2712">
                  <c:v>3.13</c:v>
                </c:pt>
                <c:pt idx="2713">
                  <c:v>3.13</c:v>
                </c:pt>
                <c:pt idx="2714">
                  <c:v>3.13</c:v>
                </c:pt>
                <c:pt idx="2715">
                  <c:v>3.1349999999999998</c:v>
                </c:pt>
                <c:pt idx="2716">
                  <c:v>3.13</c:v>
                </c:pt>
                <c:pt idx="2717">
                  <c:v>3.13</c:v>
                </c:pt>
                <c:pt idx="2718">
                  <c:v>3.13</c:v>
                </c:pt>
                <c:pt idx="2719">
                  <c:v>3.13</c:v>
                </c:pt>
                <c:pt idx="2720">
                  <c:v>3.13</c:v>
                </c:pt>
                <c:pt idx="2721">
                  <c:v>3.1349999999999998</c:v>
                </c:pt>
                <c:pt idx="2722">
                  <c:v>3.125</c:v>
                </c:pt>
                <c:pt idx="2723">
                  <c:v>3.13</c:v>
                </c:pt>
                <c:pt idx="2724">
                  <c:v>3.13</c:v>
                </c:pt>
                <c:pt idx="2725">
                  <c:v>3.1349999999999998</c:v>
                </c:pt>
                <c:pt idx="2726">
                  <c:v>3.1349999999999998</c:v>
                </c:pt>
                <c:pt idx="2727">
                  <c:v>3.1349999999999998</c:v>
                </c:pt>
                <c:pt idx="2728">
                  <c:v>3.1349999999999998</c:v>
                </c:pt>
                <c:pt idx="2729">
                  <c:v>3.13</c:v>
                </c:pt>
                <c:pt idx="2730">
                  <c:v>3.13</c:v>
                </c:pt>
                <c:pt idx="2731">
                  <c:v>3.1500000000000004</c:v>
                </c:pt>
                <c:pt idx="2732">
                  <c:v>3.1349999999999998</c:v>
                </c:pt>
                <c:pt idx="2733">
                  <c:v>3.1349999999999998</c:v>
                </c:pt>
                <c:pt idx="2734">
                  <c:v>3.13</c:v>
                </c:pt>
                <c:pt idx="2735">
                  <c:v>3.1349999999999998</c:v>
                </c:pt>
                <c:pt idx="2736">
                  <c:v>3.1349999999999998</c:v>
                </c:pt>
                <c:pt idx="2737">
                  <c:v>3.1349999999999998</c:v>
                </c:pt>
                <c:pt idx="2738">
                  <c:v>3.1399999999999997</c:v>
                </c:pt>
                <c:pt idx="2739">
                  <c:v>3.1349999999999998</c:v>
                </c:pt>
                <c:pt idx="2740">
                  <c:v>3.1349999999999998</c:v>
                </c:pt>
                <c:pt idx="2741">
                  <c:v>3.1349999999999998</c:v>
                </c:pt>
                <c:pt idx="2742">
                  <c:v>3.1399999999999997</c:v>
                </c:pt>
                <c:pt idx="2743">
                  <c:v>3.1399999999999997</c:v>
                </c:pt>
                <c:pt idx="2744">
                  <c:v>3.1399999999999997</c:v>
                </c:pt>
                <c:pt idx="2745">
                  <c:v>3.1349999999999998</c:v>
                </c:pt>
                <c:pt idx="2746">
                  <c:v>3.1449999999999996</c:v>
                </c:pt>
                <c:pt idx="2747">
                  <c:v>3.1399999999999997</c:v>
                </c:pt>
                <c:pt idx="2748">
                  <c:v>3.1399999999999997</c:v>
                </c:pt>
                <c:pt idx="2749">
                  <c:v>3.1399999999999997</c:v>
                </c:pt>
                <c:pt idx="2750">
                  <c:v>3.1399999999999997</c:v>
                </c:pt>
                <c:pt idx="2751">
                  <c:v>3.1399999999999997</c:v>
                </c:pt>
                <c:pt idx="2752">
                  <c:v>3.1449999999999996</c:v>
                </c:pt>
                <c:pt idx="2753">
                  <c:v>3.1399999999999997</c:v>
                </c:pt>
                <c:pt idx="2754">
                  <c:v>3.1399999999999997</c:v>
                </c:pt>
                <c:pt idx="2755">
                  <c:v>3.1399999999999997</c:v>
                </c:pt>
                <c:pt idx="2756">
                  <c:v>3.1449999999999996</c:v>
                </c:pt>
                <c:pt idx="2757">
                  <c:v>3.1349999999999998</c:v>
                </c:pt>
                <c:pt idx="2758">
                  <c:v>3.1399999999999997</c:v>
                </c:pt>
                <c:pt idx="2759">
                  <c:v>3.1449999999999996</c:v>
                </c:pt>
                <c:pt idx="2760">
                  <c:v>3.1399999999999997</c:v>
                </c:pt>
                <c:pt idx="2761">
                  <c:v>3.1499999999999995</c:v>
                </c:pt>
                <c:pt idx="2762">
                  <c:v>3.1499999999999995</c:v>
                </c:pt>
                <c:pt idx="2763">
                  <c:v>3.1349999999999998</c:v>
                </c:pt>
                <c:pt idx="2764">
                  <c:v>3.1499999999999995</c:v>
                </c:pt>
                <c:pt idx="2765">
                  <c:v>3.1449999999999996</c:v>
                </c:pt>
                <c:pt idx="2766">
                  <c:v>3.1449999999999996</c:v>
                </c:pt>
                <c:pt idx="2767">
                  <c:v>3.1449999999999996</c:v>
                </c:pt>
                <c:pt idx="2768">
                  <c:v>3.1449999999999996</c:v>
                </c:pt>
                <c:pt idx="2769">
                  <c:v>3.1449999999999996</c:v>
                </c:pt>
                <c:pt idx="2770">
                  <c:v>3.1449999999999996</c:v>
                </c:pt>
                <c:pt idx="2771">
                  <c:v>3.1449999999999996</c:v>
                </c:pt>
                <c:pt idx="2772">
                  <c:v>3.1449999999999996</c:v>
                </c:pt>
                <c:pt idx="2773">
                  <c:v>3.1449999999999996</c:v>
                </c:pt>
                <c:pt idx="2774">
                  <c:v>3.1449999999999996</c:v>
                </c:pt>
                <c:pt idx="2775">
                  <c:v>3.1449999999999996</c:v>
                </c:pt>
                <c:pt idx="2776">
                  <c:v>3.1499999999999995</c:v>
                </c:pt>
                <c:pt idx="2777">
                  <c:v>3.1499999999999995</c:v>
                </c:pt>
                <c:pt idx="2778">
                  <c:v>3.1549999999999994</c:v>
                </c:pt>
                <c:pt idx="2779">
                  <c:v>3.1499999999999995</c:v>
                </c:pt>
                <c:pt idx="2780">
                  <c:v>3.1499999999999995</c:v>
                </c:pt>
                <c:pt idx="2781">
                  <c:v>3.1549999999999994</c:v>
                </c:pt>
                <c:pt idx="2782">
                  <c:v>3.1499999999999995</c:v>
                </c:pt>
                <c:pt idx="2783">
                  <c:v>3.1499999999999995</c:v>
                </c:pt>
                <c:pt idx="2784">
                  <c:v>3.1449999999999996</c:v>
                </c:pt>
                <c:pt idx="2785">
                  <c:v>3.1499999999999995</c:v>
                </c:pt>
                <c:pt idx="2786">
                  <c:v>3.1549999999999994</c:v>
                </c:pt>
                <c:pt idx="2787">
                  <c:v>3.1499999999999995</c:v>
                </c:pt>
                <c:pt idx="2788">
                  <c:v>3.1499999999999995</c:v>
                </c:pt>
                <c:pt idx="2789">
                  <c:v>3.1449999999999996</c:v>
                </c:pt>
                <c:pt idx="2790">
                  <c:v>3.1499999999999995</c:v>
                </c:pt>
                <c:pt idx="2791">
                  <c:v>3.1499999999999995</c:v>
                </c:pt>
                <c:pt idx="2792">
                  <c:v>3.1549999999999994</c:v>
                </c:pt>
                <c:pt idx="2793">
                  <c:v>3.1499999999999995</c:v>
                </c:pt>
                <c:pt idx="2794">
                  <c:v>3.1549999999999994</c:v>
                </c:pt>
                <c:pt idx="2795">
                  <c:v>3.1499999999999995</c:v>
                </c:pt>
                <c:pt idx="2796">
                  <c:v>3.1549999999999994</c:v>
                </c:pt>
                <c:pt idx="2797">
                  <c:v>3.1549999999999994</c:v>
                </c:pt>
                <c:pt idx="2798">
                  <c:v>3.16</c:v>
                </c:pt>
                <c:pt idx="2799">
                  <c:v>3.1499999999999995</c:v>
                </c:pt>
                <c:pt idx="2800">
                  <c:v>3.1549999999999994</c:v>
                </c:pt>
                <c:pt idx="2801">
                  <c:v>3.1549999999999994</c:v>
                </c:pt>
                <c:pt idx="2802">
                  <c:v>3.1549999999999994</c:v>
                </c:pt>
                <c:pt idx="2803">
                  <c:v>3.1499999999999995</c:v>
                </c:pt>
                <c:pt idx="2804">
                  <c:v>3.16</c:v>
                </c:pt>
                <c:pt idx="2805">
                  <c:v>3.1499999999999995</c:v>
                </c:pt>
                <c:pt idx="2806">
                  <c:v>3.1549999999999994</c:v>
                </c:pt>
                <c:pt idx="2807">
                  <c:v>3.1549999999999994</c:v>
                </c:pt>
                <c:pt idx="2808">
                  <c:v>3.1549999999999994</c:v>
                </c:pt>
                <c:pt idx="2809">
                  <c:v>3.1499999999999995</c:v>
                </c:pt>
                <c:pt idx="2810">
                  <c:v>3.16</c:v>
                </c:pt>
                <c:pt idx="2811">
                  <c:v>3.1599999999999993</c:v>
                </c:pt>
                <c:pt idx="2812">
                  <c:v>3.165</c:v>
                </c:pt>
                <c:pt idx="2813">
                  <c:v>3.1599999999999993</c:v>
                </c:pt>
                <c:pt idx="2814">
                  <c:v>3.165</c:v>
                </c:pt>
                <c:pt idx="2815">
                  <c:v>3.1549999999999994</c:v>
                </c:pt>
                <c:pt idx="2816">
                  <c:v>3.165</c:v>
                </c:pt>
                <c:pt idx="2817">
                  <c:v>3.1599999999999993</c:v>
                </c:pt>
                <c:pt idx="2818">
                  <c:v>3.165</c:v>
                </c:pt>
                <c:pt idx="2819">
                  <c:v>3.1599999999999993</c:v>
                </c:pt>
                <c:pt idx="2820">
                  <c:v>3.165</c:v>
                </c:pt>
                <c:pt idx="2821">
                  <c:v>3.1549999999999994</c:v>
                </c:pt>
                <c:pt idx="2822">
                  <c:v>3.165</c:v>
                </c:pt>
                <c:pt idx="2823">
                  <c:v>3.1599999999999993</c:v>
                </c:pt>
                <c:pt idx="2824">
                  <c:v>3.165</c:v>
                </c:pt>
                <c:pt idx="2825">
                  <c:v>3.1599999999999993</c:v>
                </c:pt>
                <c:pt idx="2826">
                  <c:v>3.165</c:v>
                </c:pt>
                <c:pt idx="2827">
                  <c:v>3.1599999999999993</c:v>
                </c:pt>
                <c:pt idx="2828">
                  <c:v>3.165</c:v>
                </c:pt>
                <c:pt idx="2829">
                  <c:v>3.1599999999999993</c:v>
                </c:pt>
                <c:pt idx="2830">
                  <c:v>3.165</c:v>
                </c:pt>
                <c:pt idx="2831">
                  <c:v>3.1599999999999993</c:v>
                </c:pt>
                <c:pt idx="2832">
                  <c:v>3.165</c:v>
                </c:pt>
                <c:pt idx="2833">
                  <c:v>3.1599999999999993</c:v>
                </c:pt>
                <c:pt idx="2834">
                  <c:v>3.165</c:v>
                </c:pt>
                <c:pt idx="2835">
                  <c:v>3.1599999999999993</c:v>
                </c:pt>
                <c:pt idx="2836">
                  <c:v>3.165</c:v>
                </c:pt>
                <c:pt idx="2837">
                  <c:v>3.1549999999999994</c:v>
                </c:pt>
                <c:pt idx="2838">
                  <c:v>3.17</c:v>
                </c:pt>
                <c:pt idx="2839">
                  <c:v>3.165</c:v>
                </c:pt>
                <c:pt idx="2840">
                  <c:v>3.165</c:v>
                </c:pt>
                <c:pt idx="2841">
                  <c:v>3.165</c:v>
                </c:pt>
                <c:pt idx="2842">
                  <c:v>3.1599999999999993</c:v>
                </c:pt>
                <c:pt idx="2843">
                  <c:v>3.1599999999999993</c:v>
                </c:pt>
                <c:pt idx="2844">
                  <c:v>3.1700000000000008</c:v>
                </c:pt>
                <c:pt idx="2845">
                  <c:v>3.165</c:v>
                </c:pt>
                <c:pt idx="2846">
                  <c:v>3.1700000000000008</c:v>
                </c:pt>
                <c:pt idx="2847">
                  <c:v>3.165</c:v>
                </c:pt>
                <c:pt idx="2848">
                  <c:v>3.1599999999999993</c:v>
                </c:pt>
                <c:pt idx="2849">
                  <c:v>3.1700000000000008</c:v>
                </c:pt>
                <c:pt idx="2850">
                  <c:v>3.17</c:v>
                </c:pt>
                <c:pt idx="2851">
                  <c:v>3.16</c:v>
                </c:pt>
                <c:pt idx="2852">
                  <c:v>3.16</c:v>
                </c:pt>
                <c:pt idx="2853">
                  <c:v>3.16</c:v>
                </c:pt>
                <c:pt idx="2854">
                  <c:v>3.1700000000000008</c:v>
                </c:pt>
                <c:pt idx="2855">
                  <c:v>3.1700000000000008</c:v>
                </c:pt>
                <c:pt idx="2856">
                  <c:v>3.1700000000000008</c:v>
                </c:pt>
                <c:pt idx="2857">
                  <c:v>3.1700000000000008</c:v>
                </c:pt>
                <c:pt idx="2858">
                  <c:v>3.1700000000000008</c:v>
                </c:pt>
                <c:pt idx="2859">
                  <c:v>3.1700000000000008</c:v>
                </c:pt>
                <c:pt idx="2860">
                  <c:v>3.1700000000000008</c:v>
                </c:pt>
                <c:pt idx="2861">
                  <c:v>3.1700000000000008</c:v>
                </c:pt>
                <c:pt idx="2862">
                  <c:v>3.1700000000000008</c:v>
                </c:pt>
                <c:pt idx="2863">
                  <c:v>3.1700000000000008</c:v>
                </c:pt>
                <c:pt idx="2864">
                  <c:v>3.1700000000000008</c:v>
                </c:pt>
                <c:pt idx="2865">
                  <c:v>3.1700000000000008</c:v>
                </c:pt>
                <c:pt idx="2866">
                  <c:v>3.1700000000000008</c:v>
                </c:pt>
                <c:pt idx="2867">
                  <c:v>3.1700000000000008</c:v>
                </c:pt>
                <c:pt idx="2868">
                  <c:v>3.1700000000000008</c:v>
                </c:pt>
                <c:pt idx="2869">
                  <c:v>3.1750000000000007</c:v>
                </c:pt>
                <c:pt idx="2870">
                  <c:v>3.1700000000000008</c:v>
                </c:pt>
                <c:pt idx="2871">
                  <c:v>3.1750000000000007</c:v>
                </c:pt>
                <c:pt idx="2872">
                  <c:v>3.1800000000000006</c:v>
                </c:pt>
                <c:pt idx="2873">
                  <c:v>3.1800000000000006</c:v>
                </c:pt>
                <c:pt idx="2874">
                  <c:v>3.165</c:v>
                </c:pt>
                <c:pt idx="2875">
                  <c:v>3.1750000000000007</c:v>
                </c:pt>
                <c:pt idx="2876">
                  <c:v>3.1800000000000006</c:v>
                </c:pt>
                <c:pt idx="2877">
                  <c:v>3.1700000000000008</c:v>
                </c:pt>
                <c:pt idx="2878">
                  <c:v>3.1750000000000007</c:v>
                </c:pt>
                <c:pt idx="2879">
                  <c:v>3.1700000000000008</c:v>
                </c:pt>
                <c:pt idx="2880">
                  <c:v>3.1800000000000006</c:v>
                </c:pt>
                <c:pt idx="2881">
                  <c:v>3.1750000000000007</c:v>
                </c:pt>
                <c:pt idx="2882">
                  <c:v>3.1800000000000006</c:v>
                </c:pt>
                <c:pt idx="2883">
                  <c:v>3.1750000000000007</c:v>
                </c:pt>
                <c:pt idx="2884">
                  <c:v>3.1800000000000006</c:v>
                </c:pt>
                <c:pt idx="2885">
                  <c:v>3.1750000000000007</c:v>
                </c:pt>
                <c:pt idx="2886">
                  <c:v>3.1700000000000008</c:v>
                </c:pt>
                <c:pt idx="2887">
                  <c:v>3.1750000000000007</c:v>
                </c:pt>
                <c:pt idx="2888">
                  <c:v>3.1750000000000007</c:v>
                </c:pt>
                <c:pt idx="2889">
                  <c:v>3.1800000000000006</c:v>
                </c:pt>
                <c:pt idx="2890">
                  <c:v>3.1800000000000006</c:v>
                </c:pt>
                <c:pt idx="2891">
                  <c:v>3.1750000000000007</c:v>
                </c:pt>
                <c:pt idx="2892">
                  <c:v>3.1750000000000007</c:v>
                </c:pt>
                <c:pt idx="2893">
                  <c:v>3.1750000000000007</c:v>
                </c:pt>
                <c:pt idx="2894">
                  <c:v>3.1800000000000006</c:v>
                </c:pt>
                <c:pt idx="2895">
                  <c:v>3.1800000000000006</c:v>
                </c:pt>
                <c:pt idx="2896">
                  <c:v>3.1800000000000006</c:v>
                </c:pt>
                <c:pt idx="2897">
                  <c:v>3.1800000000000006</c:v>
                </c:pt>
                <c:pt idx="2898">
                  <c:v>3.1800000000000006</c:v>
                </c:pt>
                <c:pt idx="2899">
                  <c:v>3.1800000000000006</c:v>
                </c:pt>
                <c:pt idx="2900">
                  <c:v>3.1800000000000006</c:v>
                </c:pt>
                <c:pt idx="2901">
                  <c:v>3.1800000000000006</c:v>
                </c:pt>
                <c:pt idx="2902">
                  <c:v>3.1850000000000005</c:v>
                </c:pt>
                <c:pt idx="2903">
                  <c:v>3.1800000000000006</c:v>
                </c:pt>
                <c:pt idx="2904">
                  <c:v>3.1800000000000006</c:v>
                </c:pt>
                <c:pt idx="2905">
                  <c:v>3.1800000000000006</c:v>
                </c:pt>
                <c:pt idx="2906">
                  <c:v>3.1800000000000006</c:v>
                </c:pt>
                <c:pt idx="2907">
                  <c:v>3.1850000000000005</c:v>
                </c:pt>
                <c:pt idx="2908">
                  <c:v>3.1800000000000006</c:v>
                </c:pt>
                <c:pt idx="2909">
                  <c:v>3.1850000000000005</c:v>
                </c:pt>
                <c:pt idx="2910">
                  <c:v>3.1850000000000005</c:v>
                </c:pt>
                <c:pt idx="2911">
                  <c:v>3.1800000000000006</c:v>
                </c:pt>
                <c:pt idx="2912">
                  <c:v>3.1900000000000004</c:v>
                </c:pt>
                <c:pt idx="2913">
                  <c:v>3.1850000000000005</c:v>
                </c:pt>
                <c:pt idx="2914">
                  <c:v>3.1900000000000004</c:v>
                </c:pt>
                <c:pt idx="2915">
                  <c:v>3.1850000000000005</c:v>
                </c:pt>
                <c:pt idx="2916">
                  <c:v>3.1850000000000005</c:v>
                </c:pt>
                <c:pt idx="2917">
                  <c:v>3.1900000000000004</c:v>
                </c:pt>
                <c:pt idx="2918">
                  <c:v>3.1850000000000005</c:v>
                </c:pt>
                <c:pt idx="2919">
                  <c:v>3.1850000000000005</c:v>
                </c:pt>
                <c:pt idx="2920">
                  <c:v>3.1850000000000005</c:v>
                </c:pt>
                <c:pt idx="2921">
                  <c:v>3.1850000000000005</c:v>
                </c:pt>
                <c:pt idx="2922">
                  <c:v>3.1850000000000005</c:v>
                </c:pt>
                <c:pt idx="2923">
                  <c:v>3.1900000000000004</c:v>
                </c:pt>
                <c:pt idx="2924">
                  <c:v>3.1900000000000004</c:v>
                </c:pt>
                <c:pt idx="2925">
                  <c:v>3.1900000000000004</c:v>
                </c:pt>
                <c:pt idx="2926">
                  <c:v>3.1900000000000004</c:v>
                </c:pt>
                <c:pt idx="2927">
                  <c:v>3.1900000000000004</c:v>
                </c:pt>
                <c:pt idx="2928">
                  <c:v>3.1850000000000005</c:v>
                </c:pt>
                <c:pt idx="2929">
                  <c:v>3.1900000000000004</c:v>
                </c:pt>
                <c:pt idx="2930">
                  <c:v>3.1900000000000004</c:v>
                </c:pt>
                <c:pt idx="2931">
                  <c:v>3.1900000000000004</c:v>
                </c:pt>
                <c:pt idx="2932">
                  <c:v>3.1900000000000004</c:v>
                </c:pt>
                <c:pt idx="2933">
                  <c:v>3.1850000000000005</c:v>
                </c:pt>
                <c:pt idx="2934">
                  <c:v>3.1900000000000004</c:v>
                </c:pt>
                <c:pt idx="2935">
                  <c:v>3.1850000000000005</c:v>
                </c:pt>
                <c:pt idx="2936">
                  <c:v>3.1900000000000004</c:v>
                </c:pt>
                <c:pt idx="2937">
                  <c:v>3.1850000000000005</c:v>
                </c:pt>
                <c:pt idx="2938">
                  <c:v>3.1900000000000004</c:v>
                </c:pt>
                <c:pt idx="2939">
                  <c:v>3.1900000000000004</c:v>
                </c:pt>
                <c:pt idx="2940">
                  <c:v>3.1900000000000004</c:v>
                </c:pt>
                <c:pt idx="2941">
                  <c:v>3.1900000000000004</c:v>
                </c:pt>
                <c:pt idx="2942">
                  <c:v>3.1900000000000004</c:v>
                </c:pt>
                <c:pt idx="2943">
                  <c:v>3.1950000000000003</c:v>
                </c:pt>
                <c:pt idx="2944">
                  <c:v>3.1900000000000004</c:v>
                </c:pt>
                <c:pt idx="2945">
                  <c:v>3.1950000000000003</c:v>
                </c:pt>
                <c:pt idx="2946">
                  <c:v>3.1950000000000003</c:v>
                </c:pt>
                <c:pt idx="2947">
                  <c:v>3.1900000000000004</c:v>
                </c:pt>
                <c:pt idx="2948">
                  <c:v>3.1950000000000003</c:v>
                </c:pt>
                <c:pt idx="2949">
                  <c:v>3.1900000000000004</c:v>
                </c:pt>
                <c:pt idx="2950">
                  <c:v>3.1950000000000003</c:v>
                </c:pt>
                <c:pt idx="2951">
                  <c:v>3.2</c:v>
                </c:pt>
                <c:pt idx="2952">
                  <c:v>3.1950000000000003</c:v>
                </c:pt>
                <c:pt idx="2953">
                  <c:v>3.1950000000000003</c:v>
                </c:pt>
                <c:pt idx="2954">
                  <c:v>3.1950000000000003</c:v>
                </c:pt>
                <c:pt idx="2955">
                  <c:v>3.2</c:v>
                </c:pt>
                <c:pt idx="2956">
                  <c:v>3.1950000000000003</c:v>
                </c:pt>
                <c:pt idx="2957">
                  <c:v>3.2</c:v>
                </c:pt>
                <c:pt idx="2958">
                  <c:v>3.1950000000000003</c:v>
                </c:pt>
                <c:pt idx="2959">
                  <c:v>3.2</c:v>
                </c:pt>
                <c:pt idx="2960">
                  <c:v>3.1950000000000003</c:v>
                </c:pt>
                <c:pt idx="2961">
                  <c:v>3.2</c:v>
                </c:pt>
                <c:pt idx="2962">
                  <c:v>3.1900000000000004</c:v>
                </c:pt>
                <c:pt idx="2963">
                  <c:v>3.2</c:v>
                </c:pt>
                <c:pt idx="2964">
                  <c:v>3.1950000000000003</c:v>
                </c:pt>
                <c:pt idx="2965">
                  <c:v>3.2</c:v>
                </c:pt>
                <c:pt idx="2966">
                  <c:v>3.1950000000000003</c:v>
                </c:pt>
                <c:pt idx="2967">
                  <c:v>3.2</c:v>
                </c:pt>
                <c:pt idx="2968">
                  <c:v>3.2</c:v>
                </c:pt>
                <c:pt idx="2969">
                  <c:v>3.2</c:v>
                </c:pt>
                <c:pt idx="2970">
                  <c:v>3.1950000000000003</c:v>
                </c:pt>
                <c:pt idx="2971">
                  <c:v>3.2</c:v>
                </c:pt>
                <c:pt idx="2972">
                  <c:v>3.1950000000000003</c:v>
                </c:pt>
                <c:pt idx="2973">
                  <c:v>3.2</c:v>
                </c:pt>
                <c:pt idx="2974">
                  <c:v>3.2</c:v>
                </c:pt>
                <c:pt idx="2975">
                  <c:v>3.2050000000000001</c:v>
                </c:pt>
                <c:pt idx="2976">
                  <c:v>3.1950000000000003</c:v>
                </c:pt>
                <c:pt idx="2977">
                  <c:v>3.2</c:v>
                </c:pt>
                <c:pt idx="2978">
                  <c:v>3.2</c:v>
                </c:pt>
                <c:pt idx="2979">
                  <c:v>3.2</c:v>
                </c:pt>
                <c:pt idx="2980">
                  <c:v>3.2</c:v>
                </c:pt>
                <c:pt idx="2981">
                  <c:v>3.2</c:v>
                </c:pt>
                <c:pt idx="2982">
                  <c:v>3.2050000000000001</c:v>
                </c:pt>
                <c:pt idx="2983">
                  <c:v>3.21</c:v>
                </c:pt>
                <c:pt idx="2984">
                  <c:v>3.2050000000000001</c:v>
                </c:pt>
                <c:pt idx="2985">
                  <c:v>3.2</c:v>
                </c:pt>
                <c:pt idx="2986">
                  <c:v>3.2</c:v>
                </c:pt>
                <c:pt idx="2987">
                  <c:v>3.2</c:v>
                </c:pt>
                <c:pt idx="2988">
                  <c:v>3.2050000000000001</c:v>
                </c:pt>
                <c:pt idx="2989">
                  <c:v>3.2050000000000001</c:v>
                </c:pt>
                <c:pt idx="2990">
                  <c:v>3.2</c:v>
                </c:pt>
                <c:pt idx="2991">
                  <c:v>3.2050000000000001</c:v>
                </c:pt>
                <c:pt idx="2992">
                  <c:v>3.2050000000000001</c:v>
                </c:pt>
                <c:pt idx="2993">
                  <c:v>3.2050000000000001</c:v>
                </c:pt>
                <c:pt idx="2994">
                  <c:v>3.2</c:v>
                </c:pt>
                <c:pt idx="2995">
                  <c:v>3.21</c:v>
                </c:pt>
                <c:pt idx="2996">
                  <c:v>3.2050000000000001</c:v>
                </c:pt>
                <c:pt idx="2997">
                  <c:v>3.21</c:v>
                </c:pt>
                <c:pt idx="2998">
                  <c:v>3.2</c:v>
                </c:pt>
                <c:pt idx="2999">
                  <c:v>3.2050000000000001</c:v>
                </c:pt>
                <c:pt idx="3000">
                  <c:v>3.2</c:v>
                </c:pt>
                <c:pt idx="3001">
                  <c:v>3.2050000000000001</c:v>
                </c:pt>
                <c:pt idx="3002">
                  <c:v>3.2</c:v>
                </c:pt>
                <c:pt idx="3003">
                  <c:v>3.21</c:v>
                </c:pt>
                <c:pt idx="3004">
                  <c:v>3.2050000000000001</c:v>
                </c:pt>
                <c:pt idx="3005">
                  <c:v>3.21</c:v>
                </c:pt>
                <c:pt idx="3006">
                  <c:v>3.2</c:v>
                </c:pt>
                <c:pt idx="3007">
                  <c:v>3.21</c:v>
                </c:pt>
                <c:pt idx="3008">
                  <c:v>3.2050000000000001</c:v>
                </c:pt>
                <c:pt idx="3009">
                  <c:v>3.21</c:v>
                </c:pt>
                <c:pt idx="3010">
                  <c:v>3.2050000000000001</c:v>
                </c:pt>
                <c:pt idx="3011">
                  <c:v>3.21</c:v>
                </c:pt>
                <c:pt idx="3012">
                  <c:v>3.21</c:v>
                </c:pt>
                <c:pt idx="3013">
                  <c:v>3.21</c:v>
                </c:pt>
                <c:pt idx="3014">
                  <c:v>3.2050000000000001</c:v>
                </c:pt>
                <c:pt idx="3015">
                  <c:v>3.2050000000000001</c:v>
                </c:pt>
                <c:pt idx="3016">
                  <c:v>3.2050000000000001</c:v>
                </c:pt>
                <c:pt idx="3017">
                  <c:v>3.2050000000000001</c:v>
                </c:pt>
                <c:pt idx="3018">
                  <c:v>3.21</c:v>
                </c:pt>
                <c:pt idx="3019">
                  <c:v>3.21</c:v>
                </c:pt>
                <c:pt idx="3020">
                  <c:v>3.2</c:v>
                </c:pt>
                <c:pt idx="3021">
                  <c:v>3.21</c:v>
                </c:pt>
                <c:pt idx="3022">
                  <c:v>3.21</c:v>
                </c:pt>
                <c:pt idx="3023">
                  <c:v>3.2149999999999999</c:v>
                </c:pt>
                <c:pt idx="3024">
                  <c:v>3.21</c:v>
                </c:pt>
                <c:pt idx="3025">
                  <c:v>3.2149999999999999</c:v>
                </c:pt>
                <c:pt idx="3026">
                  <c:v>3.2050000000000001</c:v>
                </c:pt>
                <c:pt idx="3027">
                  <c:v>3.2149999999999999</c:v>
                </c:pt>
                <c:pt idx="3028">
                  <c:v>3.21</c:v>
                </c:pt>
                <c:pt idx="3029">
                  <c:v>3.2149999999999999</c:v>
                </c:pt>
                <c:pt idx="3030">
                  <c:v>3.21</c:v>
                </c:pt>
                <c:pt idx="3031">
                  <c:v>3.2149999999999999</c:v>
                </c:pt>
                <c:pt idx="3032">
                  <c:v>3.21</c:v>
                </c:pt>
                <c:pt idx="3033">
                  <c:v>3.2149999999999999</c:v>
                </c:pt>
                <c:pt idx="3034">
                  <c:v>3.21</c:v>
                </c:pt>
                <c:pt idx="3035">
                  <c:v>3.2149999999999999</c:v>
                </c:pt>
                <c:pt idx="3036">
                  <c:v>3.21</c:v>
                </c:pt>
                <c:pt idx="3037">
                  <c:v>3.2149999999999999</c:v>
                </c:pt>
                <c:pt idx="3038">
                  <c:v>3.21</c:v>
                </c:pt>
                <c:pt idx="3039">
                  <c:v>3.2149999999999999</c:v>
                </c:pt>
                <c:pt idx="3040">
                  <c:v>3.21</c:v>
                </c:pt>
                <c:pt idx="3041">
                  <c:v>3.2199999999999998</c:v>
                </c:pt>
                <c:pt idx="3042">
                  <c:v>3.2149999999999999</c:v>
                </c:pt>
                <c:pt idx="3043">
                  <c:v>3.2149999999999999</c:v>
                </c:pt>
                <c:pt idx="3044">
                  <c:v>3.21</c:v>
                </c:pt>
                <c:pt idx="3045">
                  <c:v>3.2149999999999999</c:v>
                </c:pt>
                <c:pt idx="3046">
                  <c:v>3.2149999999999999</c:v>
                </c:pt>
                <c:pt idx="3047">
                  <c:v>3.2149999999999999</c:v>
                </c:pt>
                <c:pt idx="3048">
                  <c:v>3.21</c:v>
                </c:pt>
                <c:pt idx="3049">
                  <c:v>3.2199999999999998</c:v>
                </c:pt>
                <c:pt idx="3050">
                  <c:v>3.2149999999999999</c:v>
                </c:pt>
                <c:pt idx="3051">
                  <c:v>3.2149999999999999</c:v>
                </c:pt>
                <c:pt idx="3052">
                  <c:v>3.2149999999999999</c:v>
                </c:pt>
                <c:pt idx="3053">
                  <c:v>3.2199999999999998</c:v>
                </c:pt>
                <c:pt idx="3054">
                  <c:v>3.2149999999999999</c:v>
                </c:pt>
                <c:pt idx="3055">
                  <c:v>3.2199999999999998</c:v>
                </c:pt>
                <c:pt idx="3056">
                  <c:v>3.2149999999999999</c:v>
                </c:pt>
                <c:pt idx="3057">
                  <c:v>3.2199999999999998</c:v>
                </c:pt>
                <c:pt idx="3058">
                  <c:v>3.2199999999999998</c:v>
                </c:pt>
                <c:pt idx="3059">
                  <c:v>3.2199999999999998</c:v>
                </c:pt>
                <c:pt idx="3060">
                  <c:v>3.2199999999999998</c:v>
                </c:pt>
                <c:pt idx="3061">
                  <c:v>3.2199999999999998</c:v>
                </c:pt>
                <c:pt idx="3062">
                  <c:v>3.2199999999999998</c:v>
                </c:pt>
                <c:pt idx="3063">
                  <c:v>3.2199999999999998</c:v>
                </c:pt>
                <c:pt idx="3064">
                  <c:v>3.2199999999999998</c:v>
                </c:pt>
                <c:pt idx="3065">
                  <c:v>3.2199999999999998</c:v>
                </c:pt>
                <c:pt idx="3066">
                  <c:v>3.2199999999999998</c:v>
                </c:pt>
                <c:pt idx="3067">
                  <c:v>3.2199999999999998</c:v>
                </c:pt>
                <c:pt idx="3068">
                  <c:v>3.2199999999999998</c:v>
                </c:pt>
                <c:pt idx="3069">
                  <c:v>3.2199999999999998</c:v>
                </c:pt>
                <c:pt idx="3070">
                  <c:v>3.2199999999999998</c:v>
                </c:pt>
                <c:pt idx="3071">
                  <c:v>3.2199999999999998</c:v>
                </c:pt>
                <c:pt idx="3072">
                  <c:v>3.2199999999999998</c:v>
                </c:pt>
                <c:pt idx="3073">
                  <c:v>3.2199999999999998</c:v>
                </c:pt>
                <c:pt idx="3074">
                  <c:v>3.2199999999999998</c:v>
                </c:pt>
                <c:pt idx="3075">
                  <c:v>3.2249999999999996</c:v>
                </c:pt>
                <c:pt idx="3076">
                  <c:v>3.2199999999999998</c:v>
                </c:pt>
                <c:pt idx="3077">
                  <c:v>3.2199999999999998</c:v>
                </c:pt>
                <c:pt idx="3078">
                  <c:v>3.2199999999999998</c:v>
                </c:pt>
                <c:pt idx="3079">
                  <c:v>3.2249999999999996</c:v>
                </c:pt>
                <c:pt idx="3080">
                  <c:v>3.2249999999999996</c:v>
                </c:pt>
                <c:pt idx="3081">
                  <c:v>3.2199999999999998</c:v>
                </c:pt>
                <c:pt idx="3082">
                  <c:v>3.2199999999999998</c:v>
                </c:pt>
                <c:pt idx="3083">
                  <c:v>3.2249999999999996</c:v>
                </c:pt>
                <c:pt idx="3084">
                  <c:v>3.2299999999999995</c:v>
                </c:pt>
                <c:pt idx="3085">
                  <c:v>3.2299999999999995</c:v>
                </c:pt>
                <c:pt idx="3086">
                  <c:v>3.2249999999999996</c:v>
                </c:pt>
                <c:pt idx="3087">
                  <c:v>3.2299999999999995</c:v>
                </c:pt>
                <c:pt idx="3088">
                  <c:v>3.2299999999999995</c:v>
                </c:pt>
                <c:pt idx="3089">
                  <c:v>3.2299999999999995</c:v>
                </c:pt>
                <c:pt idx="3090">
                  <c:v>3.2249999999999996</c:v>
                </c:pt>
                <c:pt idx="3091">
                  <c:v>3.2299999999999995</c:v>
                </c:pt>
                <c:pt idx="3092">
                  <c:v>3.2249999999999996</c:v>
                </c:pt>
                <c:pt idx="3093">
                  <c:v>3.2299999999999995</c:v>
                </c:pt>
                <c:pt idx="3094">
                  <c:v>3.2249999999999996</c:v>
                </c:pt>
                <c:pt idx="3095">
                  <c:v>3.2299999999999995</c:v>
                </c:pt>
                <c:pt idx="3096">
                  <c:v>3.2299999999999995</c:v>
                </c:pt>
                <c:pt idx="3097">
                  <c:v>3.2299999999999995</c:v>
                </c:pt>
                <c:pt idx="3098">
                  <c:v>3.2299999999999995</c:v>
                </c:pt>
                <c:pt idx="3099">
                  <c:v>3.2299999999999995</c:v>
                </c:pt>
                <c:pt idx="3100">
                  <c:v>3.2299999999999995</c:v>
                </c:pt>
                <c:pt idx="3101">
                  <c:v>3.2299999999999995</c:v>
                </c:pt>
                <c:pt idx="3102">
                  <c:v>3.2350000000000003</c:v>
                </c:pt>
                <c:pt idx="3103">
                  <c:v>3.2249999999999996</c:v>
                </c:pt>
                <c:pt idx="3104">
                  <c:v>3.2299999999999995</c:v>
                </c:pt>
                <c:pt idx="3105">
                  <c:v>3.2249999999999996</c:v>
                </c:pt>
                <c:pt idx="3106">
                  <c:v>3.2299999999999995</c:v>
                </c:pt>
                <c:pt idx="3107">
                  <c:v>3.2299999999999995</c:v>
                </c:pt>
                <c:pt idx="3108">
                  <c:v>3.2299999999999995</c:v>
                </c:pt>
                <c:pt idx="3109">
                  <c:v>3.2350000000000003</c:v>
                </c:pt>
                <c:pt idx="3110">
                  <c:v>3.2299999999999995</c:v>
                </c:pt>
                <c:pt idx="3111">
                  <c:v>3.2299999999999995</c:v>
                </c:pt>
                <c:pt idx="3112">
                  <c:v>3.2299999999999995</c:v>
                </c:pt>
                <c:pt idx="3113">
                  <c:v>3.2350000000000003</c:v>
                </c:pt>
                <c:pt idx="3114">
                  <c:v>3.2299999999999995</c:v>
                </c:pt>
                <c:pt idx="3115">
                  <c:v>3.2350000000000003</c:v>
                </c:pt>
                <c:pt idx="3116">
                  <c:v>3.2349999999999994</c:v>
                </c:pt>
                <c:pt idx="3117">
                  <c:v>3.2249999999999996</c:v>
                </c:pt>
                <c:pt idx="3118">
                  <c:v>3.2449999999999992</c:v>
                </c:pt>
                <c:pt idx="3119">
                  <c:v>3.2299999999999995</c:v>
                </c:pt>
                <c:pt idx="3120">
                  <c:v>3.2350000000000003</c:v>
                </c:pt>
                <c:pt idx="3121">
                  <c:v>3.2450000000000001</c:v>
                </c:pt>
                <c:pt idx="3122">
                  <c:v>3.2300000000000004</c:v>
                </c:pt>
                <c:pt idx="3123">
                  <c:v>3.2350000000000003</c:v>
                </c:pt>
                <c:pt idx="3124">
                  <c:v>3.24</c:v>
                </c:pt>
                <c:pt idx="3125">
                  <c:v>3.24</c:v>
                </c:pt>
                <c:pt idx="3126">
                  <c:v>3.2350000000000003</c:v>
                </c:pt>
                <c:pt idx="3127">
                  <c:v>3.2350000000000003</c:v>
                </c:pt>
                <c:pt idx="3128">
                  <c:v>3.2350000000000003</c:v>
                </c:pt>
                <c:pt idx="3129">
                  <c:v>3.2350000000000003</c:v>
                </c:pt>
                <c:pt idx="3130">
                  <c:v>3.2350000000000003</c:v>
                </c:pt>
                <c:pt idx="3131">
                  <c:v>3.2300000000000004</c:v>
                </c:pt>
                <c:pt idx="3132">
                  <c:v>3.24</c:v>
                </c:pt>
                <c:pt idx="3133">
                  <c:v>3.24</c:v>
                </c:pt>
                <c:pt idx="3134">
                  <c:v>3.24</c:v>
                </c:pt>
                <c:pt idx="3135">
                  <c:v>3.24</c:v>
                </c:pt>
                <c:pt idx="3136">
                  <c:v>3.24</c:v>
                </c:pt>
                <c:pt idx="3137">
                  <c:v>3.2350000000000003</c:v>
                </c:pt>
                <c:pt idx="3138">
                  <c:v>3.24</c:v>
                </c:pt>
                <c:pt idx="3139">
                  <c:v>3.2350000000000003</c:v>
                </c:pt>
                <c:pt idx="3140">
                  <c:v>3.24</c:v>
                </c:pt>
                <c:pt idx="3141">
                  <c:v>3.2350000000000003</c:v>
                </c:pt>
                <c:pt idx="3142">
                  <c:v>3.24</c:v>
                </c:pt>
                <c:pt idx="3143">
                  <c:v>3.24</c:v>
                </c:pt>
                <c:pt idx="3144">
                  <c:v>3.24</c:v>
                </c:pt>
                <c:pt idx="3145">
                  <c:v>3.2350000000000003</c:v>
                </c:pt>
                <c:pt idx="3146">
                  <c:v>3.24</c:v>
                </c:pt>
                <c:pt idx="3147">
                  <c:v>3.2350000000000003</c:v>
                </c:pt>
                <c:pt idx="3148">
                  <c:v>3.2450000000000001</c:v>
                </c:pt>
                <c:pt idx="3149">
                  <c:v>3.2450000000000001</c:v>
                </c:pt>
                <c:pt idx="3150">
                  <c:v>3.24</c:v>
                </c:pt>
                <c:pt idx="3151">
                  <c:v>3.24</c:v>
                </c:pt>
                <c:pt idx="3152">
                  <c:v>3.24</c:v>
                </c:pt>
                <c:pt idx="3153">
                  <c:v>3.24</c:v>
                </c:pt>
                <c:pt idx="3154">
                  <c:v>3.2450000000000001</c:v>
                </c:pt>
                <c:pt idx="3155">
                  <c:v>3.24</c:v>
                </c:pt>
                <c:pt idx="3156">
                  <c:v>3.25</c:v>
                </c:pt>
                <c:pt idx="3157">
                  <c:v>3.2350000000000003</c:v>
                </c:pt>
                <c:pt idx="3158">
                  <c:v>3.2450000000000001</c:v>
                </c:pt>
                <c:pt idx="3159">
                  <c:v>3.2450000000000001</c:v>
                </c:pt>
                <c:pt idx="3160">
                  <c:v>3.25</c:v>
                </c:pt>
                <c:pt idx="3161">
                  <c:v>3.2450000000000001</c:v>
                </c:pt>
                <c:pt idx="3162">
                  <c:v>3.2450000000000001</c:v>
                </c:pt>
                <c:pt idx="3163">
                  <c:v>3.2450000000000001</c:v>
                </c:pt>
                <c:pt idx="3164">
                  <c:v>3.2450000000000001</c:v>
                </c:pt>
                <c:pt idx="3165">
                  <c:v>3.25</c:v>
                </c:pt>
                <c:pt idx="3166">
                  <c:v>3.2450000000000001</c:v>
                </c:pt>
                <c:pt idx="3167">
                  <c:v>3.25</c:v>
                </c:pt>
                <c:pt idx="3168">
                  <c:v>3.2450000000000001</c:v>
                </c:pt>
                <c:pt idx="3169">
                  <c:v>3.2450000000000001</c:v>
                </c:pt>
                <c:pt idx="3170">
                  <c:v>3.2450000000000001</c:v>
                </c:pt>
                <c:pt idx="3171">
                  <c:v>3.2450000000000001</c:v>
                </c:pt>
                <c:pt idx="3172">
                  <c:v>3.2450000000000001</c:v>
                </c:pt>
                <c:pt idx="3173">
                  <c:v>3.2450000000000001</c:v>
                </c:pt>
                <c:pt idx="3174">
                  <c:v>3.2450000000000001</c:v>
                </c:pt>
                <c:pt idx="3175">
                  <c:v>3.25</c:v>
                </c:pt>
                <c:pt idx="3176">
                  <c:v>3.25</c:v>
                </c:pt>
                <c:pt idx="3177">
                  <c:v>3.25</c:v>
                </c:pt>
                <c:pt idx="3178">
                  <c:v>3.25</c:v>
                </c:pt>
                <c:pt idx="3179">
                  <c:v>3.2450000000000001</c:v>
                </c:pt>
                <c:pt idx="3180">
                  <c:v>3.2450000000000001</c:v>
                </c:pt>
                <c:pt idx="3181">
                  <c:v>3.25</c:v>
                </c:pt>
                <c:pt idx="3182">
                  <c:v>3.25</c:v>
                </c:pt>
                <c:pt idx="3183">
                  <c:v>3.2450000000000001</c:v>
                </c:pt>
                <c:pt idx="3184">
                  <c:v>3.2549999999999999</c:v>
                </c:pt>
                <c:pt idx="3185">
                  <c:v>3.2450000000000001</c:v>
                </c:pt>
                <c:pt idx="3186">
                  <c:v>3.2549999999999999</c:v>
                </c:pt>
                <c:pt idx="3187">
                  <c:v>3.25</c:v>
                </c:pt>
                <c:pt idx="3188">
                  <c:v>3.2549999999999999</c:v>
                </c:pt>
                <c:pt idx="3189">
                  <c:v>3.25</c:v>
                </c:pt>
                <c:pt idx="3190">
                  <c:v>3.25</c:v>
                </c:pt>
                <c:pt idx="3191">
                  <c:v>3.25</c:v>
                </c:pt>
                <c:pt idx="3192">
                  <c:v>3.2450000000000001</c:v>
                </c:pt>
                <c:pt idx="3193">
                  <c:v>3.25</c:v>
                </c:pt>
                <c:pt idx="3194">
                  <c:v>3.25</c:v>
                </c:pt>
                <c:pt idx="3195">
                  <c:v>3.2549999999999999</c:v>
                </c:pt>
                <c:pt idx="3196">
                  <c:v>3.2549999999999999</c:v>
                </c:pt>
                <c:pt idx="3197">
                  <c:v>3.25</c:v>
                </c:pt>
                <c:pt idx="3198">
                  <c:v>3.2549999999999999</c:v>
                </c:pt>
                <c:pt idx="3199">
                  <c:v>3.25</c:v>
                </c:pt>
                <c:pt idx="3200">
                  <c:v>3.2549999999999999</c:v>
                </c:pt>
                <c:pt idx="3201">
                  <c:v>3.2549999999999999</c:v>
                </c:pt>
                <c:pt idx="3202">
                  <c:v>3.2549999999999999</c:v>
                </c:pt>
                <c:pt idx="3203">
                  <c:v>3.25</c:v>
                </c:pt>
                <c:pt idx="3204">
                  <c:v>3.2549999999999999</c:v>
                </c:pt>
                <c:pt idx="3205">
                  <c:v>3.25</c:v>
                </c:pt>
                <c:pt idx="3206">
                  <c:v>3.2549999999999999</c:v>
                </c:pt>
                <c:pt idx="3207">
                  <c:v>3.2549999999999999</c:v>
                </c:pt>
                <c:pt idx="3208">
                  <c:v>3.2549999999999999</c:v>
                </c:pt>
                <c:pt idx="3209">
                  <c:v>3.2549999999999999</c:v>
                </c:pt>
                <c:pt idx="3210">
                  <c:v>3.2549999999999999</c:v>
                </c:pt>
                <c:pt idx="3211">
                  <c:v>3.2549999999999999</c:v>
                </c:pt>
                <c:pt idx="3212">
                  <c:v>3.26</c:v>
                </c:pt>
                <c:pt idx="3213">
                  <c:v>3.25</c:v>
                </c:pt>
                <c:pt idx="3214">
                  <c:v>3.2549999999999999</c:v>
                </c:pt>
                <c:pt idx="3215">
                  <c:v>3.25</c:v>
                </c:pt>
                <c:pt idx="3216">
                  <c:v>3.2549999999999999</c:v>
                </c:pt>
                <c:pt idx="3217">
                  <c:v>3.2549999999999999</c:v>
                </c:pt>
                <c:pt idx="3218">
                  <c:v>3.2549999999999999</c:v>
                </c:pt>
                <c:pt idx="3219">
                  <c:v>3.26</c:v>
                </c:pt>
                <c:pt idx="3220">
                  <c:v>3.26</c:v>
                </c:pt>
                <c:pt idx="3221">
                  <c:v>3.2649999999999997</c:v>
                </c:pt>
                <c:pt idx="3222">
                  <c:v>3.2649999999999997</c:v>
                </c:pt>
                <c:pt idx="3223">
                  <c:v>3.26</c:v>
                </c:pt>
                <c:pt idx="3224">
                  <c:v>3.2649999999999997</c:v>
                </c:pt>
                <c:pt idx="3225">
                  <c:v>3.26</c:v>
                </c:pt>
                <c:pt idx="3226">
                  <c:v>3.2649999999999997</c:v>
                </c:pt>
                <c:pt idx="3227">
                  <c:v>3.2549999999999999</c:v>
                </c:pt>
                <c:pt idx="3228">
                  <c:v>3.2649999999999997</c:v>
                </c:pt>
                <c:pt idx="3229">
                  <c:v>3.26</c:v>
                </c:pt>
                <c:pt idx="3230">
                  <c:v>3.2649999999999997</c:v>
                </c:pt>
                <c:pt idx="3231">
                  <c:v>3.26</c:v>
                </c:pt>
                <c:pt idx="3232">
                  <c:v>3.2649999999999997</c:v>
                </c:pt>
                <c:pt idx="3233">
                  <c:v>3.2649999999999997</c:v>
                </c:pt>
                <c:pt idx="3234">
                  <c:v>3.2649999999999997</c:v>
                </c:pt>
                <c:pt idx="3235">
                  <c:v>3.2549999999999999</c:v>
                </c:pt>
                <c:pt idx="3236">
                  <c:v>3.26</c:v>
                </c:pt>
                <c:pt idx="3237">
                  <c:v>3.26</c:v>
                </c:pt>
                <c:pt idx="3238">
                  <c:v>3.2649999999999997</c:v>
                </c:pt>
                <c:pt idx="3239">
                  <c:v>3.26</c:v>
                </c:pt>
                <c:pt idx="3240">
                  <c:v>3.2649999999999997</c:v>
                </c:pt>
                <c:pt idx="3241">
                  <c:v>3.2649999999999997</c:v>
                </c:pt>
                <c:pt idx="3242">
                  <c:v>3.2649999999999997</c:v>
                </c:pt>
                <c:pt idx="3243">
                  <c:v>3.26</c:v>
                </c:pt>
                <c:pt idx="3244">
                  <c:v>3.26</c:v>
                </c:pt>
                <c:pt idx="3245">
                  <c:v>3.2699999999999996</c:v>
                </c:pt>
                <c:pt idx="3246">
                  <c:v>3.2649999999999997</c:v>
                </c:pt>
                <c:pt idx="3247">
                  <c:v>3.2649999999999997</c:v>
                </c:pt>
                <c:pt idx="3248">
                  <c:v>3.2649999999999997</c:v>
                </c:pt>
                <c:pt idx="3249">
                  <c:v>3.2699999999999996</c:v>
                </c:pt>
                <c:pt idx="3250">
                  <c:v>3.2649999999999997</c:v>
                </c:pt>
                <c:pt idx="3251">
                  <c:v>3.2699999999999996</c:v>
                </c:pt>
                <c:pt idx="3252">
                  <c:v>3.2699999999999996</c:v>
                </c:pt>
                <c:pt idx="3253">
                  <c:v>3.2699999999999996</c:v>
                </c:pt>
                <c:pt idx="3254">
                  <c:v>3.2699999999999996</c:v>
                </c:pt>
                <c:pt idx="3255">
                  <c:v>3.2649999999999997</c:v>
                </c:pt>
                <c:pt idx="3256">
                  <c:v>3.2649999999999997</c:v>
                </c:pt>
                <c:pt idx="3257">
                  <c:v>3.2699999999999996</c:v>
                </c:pt>
                <c:pt idx="3258">
                  <c:v>3.2649999999999997</c:v>
                </c:pt>
                <c:pt idx="3259">
                  <c:v>3.2649999999999997</c:v>
                </c:pt>
                <c:pt idx="3260">
                  <c:v>3.26</c:v>
                </c:pt>
                <c:pt idx="3261">
                  <c:v>3.2649999999999997</c:v>
                </c:pt>
                <c:pt idx="3262">
                  <c:v>3.2649999999999997</c:v>
                </c:pt>
                <c:pt idx="3263">
                  <c:v>3.2649999999999997</c:v>
                </c:pt>
                <c:pt idx="3264">
                  <c:v>3.26</c:v>
                </c:pt>
                <c:pt idx="3265">
                  <c:v>3.2699999999999996</c:v>
                </c:pt>
                <c:pt idx="3266">
                  <c:v>3.2649999999999997</c:v>
                </c:pt>
                <c:pt idx="3267">
                  <c:v>3.2699999999999996</c:v>
                </c:pt>
                <c:pt idx="3268">
                  <c:v>3.2649999999999997</c:v>
                </c:pt>
                <c:pt idx="3269">
                  <c:v>3.2699999999999996</c:v>
                </c:pt>
                <c:pt idx="3270">
                  <c:v>3.2699999999999996</c:v>
                </c:pt>
                <c:pt idx="3271">
                  <c:v>3.2699999999999996</c:v>
                </c:pt>
                <c:pt idx="3272">
                  <c:v>3.2649999999999997</c:v>
                </c:pt>
                <c:pt idx="3273">
                  <c:v>3.2699999999999996</c:v>
                </c:pt>
                <c:pt idx="3274">
                  <c:v>3.2699999999999996</c:v>
                </c:pt>
                <c:pt idx="3275">
                  <c:v>3.2699999999999996</c:v>
                </c:pt>
                <c:pt idx="3276">
                  <c:v>3.2699999999999996</c:v>
                </c:pt>
                <c:pt idx="3277">
                  <c:v>3.2699999999999996</c:v>
                </c:pt>
                <c:pt idx="3278">
                  <c:v>3.2699999999999996</c:v>
                </c:pt>
                <c:pt idx="3279">
                  <c:v>3.2749999999999995</c:v>
                </c:pt>
                <c:pt idx="3280">
                  <c:v>3.2699999999999996</c:v>
                </c:pt>
                <c:pt idx="3281">
                  <c:v>3.2750000000000004</c:v>
                </c:pt>
                <c:pt idx="3282">
                  <c:v>3.2699999999999996</c:v>
                </c:pt>
                <c:pt idx="3283">
                  <c:v>3.2699999999999996</c:v>
                </c:pt>
                <c:pt idx="3284">
                  <c:v>3.2749999999999995</c:v>
                </c:pt>
                <c:pt idx="3285">
                  <c:v>3.2750000000000004</c:v>
                </c:pt>
                <c:pt idx="3286">
                  <c:v>3.2749999999999995</c:v>
                </c:pt>
                <c:pt idx="3287">
                  <c:v>3.2699999999999996</c:v>
                </c:pt>
                <c:pt idx="3288">
                  <c:v>3.2749999999999995</c:v>
                </c:pt>
                <c:pt idx="3289">
                  <c:v>3.2800000000000002</c:v>
                </c:pt>
                <c:pt idx="3290">
                  <c:v>3.2699999999999996</c:v>
                </c:pt>
                <c:pt idx="3291">
                  <c:v>3.2750000000000004</c:v>
                </c:pt>
                <c:pt idx="3292">
                  <c:v>3.2699999999999996</c:v>
                </c:pt>
                <c:pt idx="3293">
                  <c:v>3.2749999999999995</c:v>
                </c:pt>
                <c:pt idx="3294">
                  <c:v>3.2699999999999996</c:v>
                </c:pt>
                <c:pt idx="3295">
                  <c:v>3.2800000000000002</c:v>
                </c:pt>
                <c:pt idx="3296">
                  <c:v>3.2749999999999995</c:v>
                </c:pt>
                <c:pt idx="3297">
                  <c:v>3.2850000000000001</c:v>
                </c:pt>
                <c:pt idx="3298">
                  <c:v>3.2749999999999995</c:v>
                </c:pt>
                <c:pt idx="3299">
                  <c:v>3.2800000000000002</c:v>
                </c:pt>
                <c:pt idx="3300">
                  <c:v>3.2749999999999995</c:v>
                </c:pt>
                <c:pt idx="3301">
                  <c:v>3.2850000000000001</c:v>
                </c:pt>
                <c:pt idx="3302">
                  <c:v>3.2800000000000002</c:v>
                </c:pt>
                <c:pt idx="3303">
                  <c:v>3.2800000000000002</c:v>
                </c:pt>
                <c:pt idx="3304">
                  <c:v>3.2749999999999995</c:v>
                </c:pt>
                <c:pt idx="3305">
                  <c:v>3.2800000000000002</c:v>
                </c:pt>
                <c:pt idx="3306">
                  <c:v>3.2749999999999995</c:v>
                </c:pt>
                <c:pt idx="3307">
                  <c:v>3.2800000000000002</c:v>
                </c:pt>
                <c:pt idx="3308">
                  <c:v>3.2800000000000002</c:v>
                </c:pt>
                <c:pt idx="3309">
                  <c:v>3.2800000000000002</c:v>
                </c:pt>
                <c:pt idx="3310">
                  <c:v>3.2749999999999995</c:v>
                </c:pt>
                <c:pt idx="3311">
                  <c:v>3.2800000000000002</c:v>
                </c:pt>
                <c:pt idx="3312">
                  <c:v>3.2749999999999995</c:v>
                </c:pt>
                <c:pt idx="3313">
                  <c:v>3.2749999999999995</c:v>
                </c:pt>
                <c:pt idx="3314">
                  <c:v>3.2749999999999995</c:v>
                </c:pt>
                <c:pt idx="3315">
                  <c:v>3.2800000000000002</c:v>
                </c:pt>
                <c:pt idx="3316">
                  <c:v>3.2800000000000002</c:v>
                </c:pt>
                <c:pt idx="3317">
                  <c:v>3.2800000000000002</c:v>
                </c:pt>
                <c:pt idx="3318">
                  <c:v>3.2800000000000002</c:v>
                </c:pt>
                <c:pt idx="3319">
                  <c:v>3.2800000000000002</c:v>
                </c:pt>
                <c:pt idx="3320">
                  <c:v>3.2799999999999994</c:v>
                </c:pt>
                <c:pt idx="3321">
                  <c:v>3.2850000000000001</c:v>
                </c:pt>
                <c:pt idx="3322">
                  <c:v>3.2800000000000002</c:v>
                </c:pt>
                <c:pt idx="3323">
                  <c:v>3.2850000000000001</c:v>
                </c:pt>
                <c:pt idx="3324">
                  <c:v>3.2800000000000002</c:v>
                </c:pt>
                <c:pt idx="3325">
                  <c:v>3.29</c:v>
                </c:pt>
                <c:pt idx="3326">
                  <c:v>3.2800000000000002</c:v>
                </c:pt>
                <c:pt idx="3327">
                  <c:v>3.2800000000000002</c:v>
                </c:pt>
                <c:pt idx="3328">
                  <c:v>3.2800000000000002</c:v>
                </c:pt>
                <c:pt idx="3329">
                  <c:v>3.2850000000000001</c:v>
                </c:pt>
                <c:pt idx="3330">
                  <c:v>3.2850000000000001</c:v>
                </c:pt>
                <c:pt idx="3331">
                  <c:v>3.2850000000000001</c:v>
                </c:pt>
                <c:pt idx="3332">
                  <c:v>3.2800000000000002</c:v>
                </c:pt>
                <c:pt idx="3333">
                  <c:v>3.2850000000000001</c:v>
                </c:pt>
                <c:pt idx="3334">
                  <c:v>3.2850000000000001</c:v>
                </c:pt>
                <c:pt idx="3335">
                  <c:v>3.29</c:v>
                </c:pt>
                <c:pt idx="3336">
                  <c:v>3.2799999999999994</c:v>
                </c:pt>
                <c:pt idx="3337">
                  <c:v>3.29</c:v>
                </c:pt>
                <c:pt idx="3338">
                  <c:v>3.2850000000000001</c:v>
                </c:pt>
                <c:pt idx="3339">
                  <c:v>3.29</c:v>
                </c:pt>
                <c:pt idx="3340">
                  <c:v>3.2850000000000001</c:v>
                </c:pt>
                <c:pt idx="3341">
                  <c:v>3.29</c:v>
                </c:pt>
                <c:pt idx="3342">
                  <c:v>3.2800000000000002</c:v>
                </c:pt>
                <c:pt idx="3343">
                  <c:v>3.29</c:v>
                </c:pt>
                <c:pt idx="3344">
                  <c:v>3.2850000000000001</c:v>
                </c:pt>
                <c:pt idx="3345">
                  <c:v>3.29</c:v>
                </c:pt>
                <c:pt idx="3346">
                  <c:v>3.2850000000000001</c:v>
                </c:pt>
                <c:pt idx="3347">
                  <c:v>3.29</c:v>
                </c:pt>
                <c:pt idx="3348">
                  <c:v>3.2850000000000001</c:v>
                </c:pt>
                <c:pt idx="3349">
                  <c:v>3.29</c:v>
                </c:pt>
                <c:pt idx="3350">
                  <c:v>3.2850000000000001</c:v>
                </c:pt>
                <c:pt idx="3351">
                  <c:v>3.29</c:v>
                </c:pt>
                <c:pt idx="3352">
                  <c:v>3.29</c:v>
                </c:pt>
                <c:pt idx="3353">
                  <c:v>3.2949999999999999</c:v>
                </c:pt>
                <c:pt idx="3354">
                  <c:v>3.2949999999999999</c:v>
                </c:pt>
                <c:pt idx="3355">
                  <c:v>3.29</c:v>
                </c:pt>
                <c:pt idx="3356">
                  <c:v>3.2800000000000002</c:v>
                </c:pt>
                <c:pt idx="3357">
                  <c:v>3.2949999999999999</c:v>
                </c:pt>
                <c:pt idx="3358">
                  <c:v>3.2800000000000002</c:v>
                </c:pt>
                <c:pt idx="3359">
                  <c:v>3.29</c:v>
                </c:pt>
                <c:pt idx="3360">
                  <c:v>3.29</c:v>
                </c:pt>
                <c:pt idx="3361">
                  <c:v>3.29</c:v>
                </c:pt>
                <c:pt idx="3362">
                  <c:v>3.29</c:v>
                </c:pt>
                <c:pt idx="3363">
                  <c:v>3.29</c:v>
                </c:pt>
                <c:pt idx="3364">
                  <c:v>3.2850000000000001</c:v>
                </c:pt>
                <c:pt idx="3365">
                  <c:v>3.29</c:v>
                </c:pt>
                <c:pt idx="3366">
                  <c:v>3.29</c:v>
                </c:pt>
                <c:pt idx="3367">
                  <c:v>3.2949999999999999</c:v>
                </c:pt>
                <c:pt idx="3368">
                  <c:v>3.2949999999999999</c:v>
                </c:pt>
                <c:pt idx="3369">
                  <c:v>3.29</c:v>
                </c:pt>
                <c:pt idx="3370">
                  <c:v>3.29</c:v>
                </c:pt>
                <c:pt idx="3371">
                  <c:v>3.2949999999999999</c:v>
                </c:pt>
                <c:pt idx="3372">
                  <c:v>3.2949999999999999</c:v>
                </c:pt>
                <c:pt idx="3373">
                  <c:v>3.2949999999999999</c:v>
                </c:pt>
                <c:pt idx="3374">
                  <c:v>3.29</c:v>
                </c:pt>
                <c:pt idx="3375">
                  <c:v>3.3</c:v>
                </c:pt>
                <c:pt idx="3376">
                  <c:v>3.29</c:v>
                </c:pt>
                <c:pt idx="3377">
                  <c:v>3.2949999999999999</c:v>
                </c:pt>
                <c:pt idx="3378">
                  <c:v>3.29</c:v>
                </c:pt>
                <c:pt idx="3379">
                  <c:v>3.29</c:v>
                </c:pt>
                <c:pt idx="3380">
                  <c:v>3.2949999999999999</c:v>
                </c:pt>
                <c:pt idx="3381">
                  <c:v>3.2949999999999999</c:v>
                </c:pt>
                <c:pt idx="3382">
                  <c:v>3.2949999999999999</c:v>
                </c:pt>
                <c:pt idx="3383">
                  <c:v>3.3</c:v>
                </c:pt>
                <c:pt idx="3384">
                  <c:v>3.2949999999999999</c:v>
                </c:pt>
                <c:pt idx="3385">
                  <c:v>3.3</c:v>
                </c:pt>
                <c:pt idx="3386">
                  <c:v>3.29</c:v>
                </c:pt>
                <c:pt idx="3387">
                  <c:v>3.2949999999999999</c:v>
                </c:pt>
                <c:pt idx="3388">
                  <c:v>3.2949999999999999</c:v>
                </c:pt>
                <c:pt idx="3389">
                  <c:v>3.2949999999999999</c:v>
                </c:pt>
                <c:pt idx="3390">
                  <c:v>3.29</c:v>
                </c:pt>
                <c:pt idx="3391">
                  <c:v>3.3</c:v>
                </c:pt>
                <c:pt idx="3392">
                  <c:v>3.29</c:v>
                </c:pt>
                <c:pt idx="3393">
                  <c:v>3.3</c:v>
                </c:pt>
                <c:pt idx="3394">
                  <c:v>3.2949999999999999</c:v>
                </c:pt>
                <c:pt idx="3395">
                  <c:v>3.3</c:v>
                </c:pt>
                <c:pt idx="3396">
                  <c:v>3.2949999999999999</c:v>
                </c:pt>
                <c:pt idx="3397">
                  <c:v>3.3</c:v>
                </c:pt>
                <c:pt idx="3398">
                  <c:v>3.3</c:v>
                </c:pt>
                <c:pt idx="3399">
                  <c:v>3.3</c:v>
                </c:pt>
                <c:pt idx="3400">
                  <c:v>3.2949999999999999</c:v>
                </c:pt>
                <c:pt idx="3401">
                  <c:v>3.2949999999999999</c:v>
                </c:pt>
                <c:pt idx="3402">
                  <c:v>3.3</c:v>
                </c:pt>
                <c:pt idx="3403">
                  <c:v>3.3049999999999997</c:v>
                </c:pt>
                <c:pt idx="3404">
                  <c:v>3.3</c:v>
                </c:pt>
                <c:pt idx="3405">
                  <c:v>3.3</c:v>
                </c:pt>
                <c:pt idx="3406">
                  <c:v>3.3</c:v>
                </c:pt>
                <c:pt idx="3407">
                  <c:v>3.3049999999999997</c:v>
                </c:pt>
                <c:pt idx="3408">
                  <c:v>3.3</c:v>
                </c:pt>
                <c:pt idx="3409">
                  <c:v>3.3049999999999997</c:v>
                </c:pt>
                <c:pt idx="3410">
                  <c:v>3.3</c:v>
                </c:pt>
                <c:pt idx="3411">
                  <c:v>3.3049999999999997</c:v>
                </c:pt>
                <c:pt idx="3412">
                  <c:v>3.2949999999999999</c:v>
                </c:pt>
                <c:pt idx="3413">
                  <c:v>3.3049999999999997</c:v>
                </c:pt>
                <c:pt idx="3414">
                  <c:v>3.3</c:v>
                </c:pt>
                <c:pt idx="3415">
                  <c:v>3.3049999999999997</c:v>
                </c:pt>
                <c:pt idx="3416">
                  <c:v>3.3049999999999997</c:v>
                </c:pt>
                <c:pt idx="3417">
                  <c:v>3.3049999999999997</c:v>
                </c:pt>
                <c:pt idx="3418">
                  <c:v>3.3</c:v>
                </c:pt>
                <c:pt idx="3419">
                  <c:v>3.3</c:v>
                </c:pt>
                <c:pt idx="3420">
                  <c:v>3.3</c:v>
                </c:pt>
                <c:pt idx="3421">
                  <c:v>3.3</c:v>
                </c:pt>
                <c:pt idx="3422">
                  <c:v>3.3</c:v>
                </c:pt>
                <c:pt idx="3423">
                  <c:v>3.3049999999999997</c:v>
                </c:pt>
                <c:pt idx="3424">
                  <c:v>3.3100000000000005</c:v>
                </c:pt>
                <c:pt idx="3425">
                  <c:v>3.3049999999999997</c:v>
                </c:pt>
                <c:pt idx="3426">
                  <c:v>3.3100000000000005</c:v>
                </c:pt>
                <c:pt idx="3427">
                  <c:v>3.3049999999999997</c:v>
                </c:pt>
                <c:pt idx="3428">
                  <c:v>3.3049999999999997</c:v>
                </c:pt>
                <c:pt idx="3429">
                  <c:v>3.3049999999999997</c:v>
                </c:pt>
                <c:pt idx="3430">
                  <c:v>3.3049999999999997</c:v>
                </c:pt>
                <c:pt idx="3431">
                  <c:v>3.3049999999999997</c:v>
                </c:pt>
                <c:pt idx="3432">
                  <c:v>3.3049999999999997</c:v>
                </c:pt>
                <c:pt idx="3433">
                  <c:v>3.3100000000000005</c:v>
                </c:pt>
                <c:pt idx="3434">
                  <c:v>3.3049999999999997</c:v>
                </c:pt>
                <c:pt idx="3435">
                  <c:v>3.3050000000000006</c:v>
                </c:pt>
                <c:pt idx="3436">
                  <c:v>3.3050000000000006</c:v>
                </c:pt>
                <c:pt idx="3437">
                  <c:v>3.3100000000000005</c:v>
                </c:pt>
                <c:pt idx="3438">
                  <c:v>3.3100000000000005</c:v>
                </c:pt>
                <c:pt idx="3439">
                  <c:v>3.3100000000000005</c:v>
                </c:pt>
                <c:pt idx="3440">
                  <c:v>3.3100000000000005</c:v>
                </c:pt>
                <c:pt idx="3441">
                  <c:v>3.3</c:v>
                </c:pt>
                <c:pt idx="3442">
                  <c:v>3.3</c:v>
                </c:pt>
                <c:pt idx="3443">
                  <c:v>3.3150000000000004</c:v>
                </c:pt>
                <c:pt idx="3444">
                  <c:v>3.3049999999999997</c:v>
                </c:pt>
                <c:pt idx="3445">
                  <c:v>3.3100000000000005</c:v>
                </c:pt>
                <c:pt idx="3446">
                  <c:v>3.3100000000000005</c:v>
                </c:pt>
                <c:pt idx="3447">
                  <c:v>3.3100000000000005</c:v>
                </c:pt>
                <c:pt idx="3448">
                  <c:v>3.3100000000000005</c:v>
                </c:pt>
                <c:pt idx="3449">
                  <c:v>3.3100000000000005</c:v>
                </c:pt>
                <c:pt idx="3450">
                  <c:v>3.3100000000000005</c:v>
                </c:pt>
                <c:pt idx="3451">
                  <c:v>3.3100000000000005</c:v>
                </c:pt>
                <c:pt idx="3452">
                  <c:v>3.3100000000000005</c:v>
                </c:pt>
                <c:pt idx="3453">
                  <c:v>3.3150000000000004</c:v>
                </c:pt>
                <c:pt idx="3454">
                  <c:v>3.3150000000000004</c:v>
                </c:pt>
                <c:pt idx="3455">
                  <c:v>3.3100000000000005</c:v>
                </c:pt>
                <c:pt idx="3456">
                  <c:v>3.3100000000000005</c:v>
                </c:pt>
                <c:pt idx="3457">
                  <c:v>3.3100000000000005</c:v>
                </c:pt>
                <c:pt idx="3458">
                  <c:v>3.3100000000000005</c:v>
                </c:pt>
                <c:pt idx="3459">
                  <c:v>3.3100000000000005</c:v>
                </c:pt>
                <c:pt idx="3460">
                  <c:v>3.3100000000000005</c:v>
                </c:pt>
                <c:pt idx="3461">
                  <c:v>3.3150000000000004</c:v>
                </c:pt>
                <c:pt idx="3462">
                  <c:v>3.3100000000000005</c:v>
                </c:pt>
                <c:pt idx="3463">
                  <c:v>3.3150000000000004</c:v>
                </c:pt>
                <c:pt idx="3464">
                  <c:v>3.3100000000000005</c:v>
                </c:pt>
                <c:pt idx="3465">
                  <c:v>3.3150000000000004</c:v>
                </c:pt>
                <c:pt idx="3466">
                  <c:v>3.3100000000000005</c:v>
                </c:pt>
                <c:pt idx="3467">
                  <c:v>3.3100000000000005</c:v>
                </c:pt>
                <c:pt idx="3468">
                  <c:v>3.3150000000000004</c:v>
                </c:pt>
                <c:pt idx="3469">
                  <c:v>3.3100000000000005</c:v>
                </c:pt>
                <c:pt idx="3470">
                  <c:v>3.3100000000000005</c:v>
                </c:pt>
                <c:pt idx="3471">
                  <c:v>3.3150000000000004</c:v>
                </c:pt>
                <c:pt idx="3472">
                  <c:v>3.3200000000000003</c:v>
                </c:pt>
                <c:pt idx="3473">
                  <c:v>3.3150000000000004</c:v>
                </c:pt>
                <c:pt idx="3474">
                  <c:v>3.3150000000000004</c:v>
                </c:pt>
                <c:pt idx="3475">
                  <c:v>3.3100000000000005</c:v>
                </c:pt>
                <c:pt idx="3476">
                  <c:v>3.3150000000000004</c:v>
                </c:pt>
                <c:pt idx="3477">
                  <c:v>3.3100000000000005</c:v>
                </c:pt>
                <c:pt idx="3478">
                  <c:v>3.3100000000000005</c:v>
                </c:pt>
                <c:pt idx="3479">
                  <c:v>3.3200000000000003</c:v>
                </c:pt>
                <c:pt idx="3480">
                  <c:v>3.3100000000000005</c:v>
                </c:pt>
                <c:pt idx="3481">
                  <c:v>3.3150000000000004</c:v>
                </c:pt>
                <c:pt idx="3482">
                  <c:v>3.3100000000000005</c:v>
                </c:pt>
                <c:pt idx="3483">
                  <c:v>3.3150000000000004</c:v>
                </c:pt>
                <c:pt idx="3484">
                  <c:v>3.3200000000000003</c:v>
                </c:pt>
                <c:pt idx="3485">
                  <c:v>3.3150000000000004</c:v>
                </c:pt>
                <c:pt idx="3486">
                  <c:v>3.3200000000000003</c:v>
                </c:pt>
                <c:pt idx="3487">
                  <c:v>3.3150000000000004</c:v>
                </c:pt>
                <c:pt idx="3488">
                  <c:v>3.3150000000000004</c:v>
                </c:pt>
                <c:pt idx="3489">
                  <c:v>3.3150000000000004</c:v>
                </c:pt>
                <c:pt idx="3490">
                  <c:v>3.3200000000000003</c:v>
                </c:pt>
                <c:pt idx="3491">
                  <c:v>3.3200000000000003</c:v>
                </c:pt>
                <c:pt idx="3492">
                  <c:v>3.3200000000000003</c:v>
                </c:pt>
                <c:pt idx="3493">
                  <c:v>3.3200000000000003</c:v>
                </c:pt>
                <c:pt idx="3494">
                  <c:v>3.3200000000000003</c:v>
                </c:pt>
                <c:pt idx="3495">
                  <c:v>3.3200000000000003</c:v>
                </c:pt>
                <c:pt idx="3496">
                  <c:v>3.3200000000000003</c:v>
                </c:pt>
                <c:pt idx="3497">
                  <c:v>3.3200000000000003</c:v>
                </c:pt>
                <c:pt idx="3498">
                  <c:v>3.3200000000000003</c:v>
                </c:pt>
                <c:pt idx="3499">
                  <c:v>3.3200000000000003</c:v>
                </c:pt>
                <c:pt idx="3500">
                  <c:v>3.3200000000000003</c:v>
                </c:pt>
                <c:pt idx="3501">
                  <c:v>3.3200000000000003</c:v>
                </c:pt>
                <c:pt idx="3502">
                  <c:v>3.3200000000000003</c:v>
                </c:pt>
                <c:pt idx="3503">
                  <c:v>3.3200000000000003</c:v>
                </c:pt>
                <c:pt idx="3504">
                  <c:v>3.3200000000000003</c:v>
                </c:pt>
                <c:pt idx="3505">
                  <c:v>3.3200000000000003</c:v>
                </c:pt>
                <c:pt idx="3506">
                  <c:v>3.3200000000000003</c:v>
                </c:pt>
                <c:pt idx="3507">
                  <c:v>3.3200000000000003</c:v>
                </c:pt>
                <c:pt idx="3508">
                  <c:v>3.3200000000000003</c:v>
                </c:pt>
                <c:pt idx="3509">
                  <c:v>3.3200000000000003</c:v>
                </c:pt>
                <c:pt idx="3510">
                  <c:v>3.3200000000000003</c:v>
                </c:pt>
                <c:pt idx="3511">
                  <c:v>3.3200000000000003</c:v>
                </c:pt>
                <c:pt idx="3512">
                  <c:v>3.3200000000000003</c:v>
                </c:pt>
                <c:pt idx="3513">
                  <c:v>3.3200000000000003</c:v>
                </c:pt>
                <c:pt idx="3514">
                  <c:v>3.3200000000000003</c:v>
                </c:pt>
                <c:pt idx="3515">
                  <c:v>3.3200000000000003</c:v>
                </c:pt>
                <c:pt idx="3516">
                  <c:v>3.3200000000000003</c:v>
                </c:pt>
                <c:pt idx="3517">
                  <c:v>3.3200000000000003</c:v>
                </c:pt>
                <c:pt idx="3518">
                  <c:v>3.3250000000000002</c:v>
                </c:pt>
                <c:pt idx="3519">
                  <c:v>3.3200000000000003</c:v>
                </c:pt>
                <c:pt idx="3520">
                  <c:v>3.3200000000000003</c:v>
                </c:pt>
                <c:pt idx="3521">
                  <c:v>3.3200000000000003</c:v>
                </c:pt>
                <c:pt idx="3522">
                  <c:v>3.3200000000000003</c:v>
                </c:pt>
                <c:pt idx="3523">
                  <c:v>3.3250000000000002</c:v>
                </c:pt>
                <c:pt idx="3524">
                  <c:v>3.3250000000000002</c:v>
                </c:pt>
                <c:pt idx="3525">
                  <c:v>3.3250000000000002</c:v>
                </c:pt>
                <c:pt idx="3526">
                  <c:v>3.3250000000000002</c:v>
                </c:pt>
                <c:pt idx="3527">
                  <c:v>3.3250000000000002</c:v>
                </c:pt>
                <c:pt idx="3528">
                  <c:v>3.3200000000000003</c:v>
                </c:pt>
                <c:pt idx="3529">
                  <c:v>3.3250000000000002</c:v>
                </c:pt>
                <c:pt idx="3530">
                  <c:v>3.33</c:v>
                </c:pt>
                <c:pt idx="3531">
                  <c:v>3.33</c:v>
                </c:pt>
                <c:pt idx="3532">
                  <c:v>3.33</c:v>
                </c:pt>
                <c:pt idx="3533">
                  <c:v>3.3250000000000002</c:v>
                </c:pt>
                <c:pt idx="3534">
                  <c:v>3.33</c:v>
                </c:pt>
                <c:pt idx="3535">
                  <c:v>3.3200000000000003</c:v>
                </c:pt>
                <c:pt idx="3536">
                  <c:v>3.33</c:v>
                </c:pt>
                <c:pt idx="3537">
                  <c:v>3.33</c:v>
                </c:pt>
                <c:pt idx="3538">
                  <c:v>3.33</c:v>
                </c:pt>
                <c:pt idx="3539">
                  <c:v>3.3250000000000002</c:v>
                </c:pt>
                <c:pt idx="3540">
                  <c:v>3.33</c:v>
                </c:pt>
                <c:pt idx="3541">
                  <c:v>3.33</c:v>
                </c:pt>
                <c:pt idx="3542">
                  <c:v>3.3250000000000002</c:v>
                </c:pt>
                <c:pt idx="3543">
                  <c:v>3.3250000000000002</c:v>
                </c:pt>
                <c:pt idx="3544">
                  <c:v>3.3250000000000002</c:v>
                </c:pt>
                <c:pt idx="3545">
                  <c:v>3.33</c:v>
                </c:pt>
                <c:pt idx="3546">
                  <c:v>3.3250000000000002</c:v>
                </c:pt>
                <c:pt idx="3547">
                  <c:v>3.33</c:v>
                </c:pt>
                <c:pt idx="3548">
                  <c:v>3.33</c:v>
                </c:pt>
                <c:pt idx="3549">
                  <c:v>3.33</c:v>
                </c:pt>
                <c:pt idx="3550">
                  <c:v>3.3250000000000002</c:v>
                </c:pt>
                <c:pt idx="3551">
                  <c:v>3.33</c:v>
                </c:pt>
                <c:pt idx="3552">
                  <c:v>3.33</c:v>
                </c:pt>
                <c:pt idx="3553">
                  <c:v>3.33</c:v>
                </c:pt>
                <c:pt idx="3554">
                  <c:v>3.33</c:v>
                </c:pt>
                <c:pt idx="3555">
                  <c:v>3.33</c:v>
                </c:pt>
                <c:pt idx="3556">
                  <c:v>3.335</c:v>
                </c:pt>
                <c:pt idx="3557">
                  <c:v>3.33</c:v>
                </c:pt>
                <c:pt idx="3558">
                  <c:v>3.335</c:v>
                </c:pt>
                <c:pt idx="3559">
                  <c:v>3.33</c:v>
                </c:pt>
                <c:pt idx="3560">
                  <c:v>3.33</c:v>
                </c:pt>
                <c:pt idx="3561">
                  <c:v>3.33</c:v>
                </c:pt>
                <c:pt idx="3562">
                  <c:v>3.33</c:v>
                </c:pt>
                <c:pt idx="3563">
                  <c:v>3.335</c:v>
                </c:pt>
                <c:pt idx="3564">
                  <c:v>3.33</c:v>
                </c:pt>
                <c:pt idx="3565">
                  <c:v>3.33</c:v>
                </c:pt>
                <c:pt idx="3566">
                  <c:v>3.335</c:v>
                </c:pt>
                <c:pt idx="3567">
                  <c:v>3.335</c:v>
                </c:pt>
                <c:pt idx="3568">
                  <c:v>3.335</c:v>
                </c:pt>
                <c:pt idx="3569">
                  <c:v>3.34</c:v>
                </c:pt>
                <c:pt idx="3570">
                  <c:v>3.335</c:v>
                </c:pt>
                <c:pt idx="3571">
                  <c:v>3.335</c:v>
                </c:pt>
                <c:pt idx="3572">
                  <c:v>3.335</c:v>
                </c:pt>
                <c:pt idx="3573">
                  <c:v>3.34</c:v>
                </c:pt>
                <c:pt idx="3574">
                  <c:v>3.335</c:v>
                </c:pt>
                <c:pt idx="3575">
                  <c:v>3.335</c:v>
                </c:pt>
                <c:pt idx="3576">
                  <c:v>3.335</c:v>
                </c:pt>
                <c:pt idx="3577">
                  <c:v>3.34</c:v>
                </c:pt>
                <c:pt idx="3578">
                  <c:v>3.335</c:v>
                </c:pt>
                <c:pt idx="3579">
                  <c:v>3.335</c:v>
                </c:pt>
                <c:pt idx="3580">
                  <c:v>3.335</c:v>
                </c:pt>
                <c:pt idx="3581">
                  <c:v>3.34</c:v>
                </c:pt>
                <c:pt idx="3582">
                  <c:v>3.34</c:v>
                </c:pt>
                <c:pt idx="3583">
                  <c:v>3.33</c:v>
                </c:pt>
                <c:pt idx="3584">
                  <c:v>3.335</c:v>
                </c:pt>
                <c:pt idx="3585">
                  <c:v>3.34</c:v>
                </c:pt>
                <c:pt idx="3586">
                  <c:v>3.3250000000000002</c:v>
                </c:pt>
                <c:pt idx="3587">
                  <c:v>3.33</c:v>
                </c:pt>
                <c:pt idx="3588">
                  <c:v>3.33</c:v>
                </c:pt>
                <c:pt idx="3589">
                  <c:v>3.335</c:v>
                </c:pt>
                <c:pt idx="3590">
                  <c:v>3.335</c:v>
                </c:pt>
                <c:pt idx="3591">
                  <c:v>3.34</c:v>
                </c:pt>
                <c:pt idx="3592">
                  <c:v>3.335</c:v>
                </c:pt>
                <c:pt idx="3593">
                  <c:v>3.34</c:v>
                </c:pt>
                <c:pt idx="3594">
                  <c:v>3.335</c:v>
                </c:pt>
                <c:pt idx="3595">
                  <c:v>3.335</c:v>
                </c:pt>
                <c:pt idx="3596">
                  <c:v>3.34</c:v>
                </c:pt>
                <c:pt idx="3597">
                  <c:v>3.34</c:v>
                </c:pt>
                <c:pt idx="3598">
                  <c:v>3.3449999999999998</c:v>
                </c:pt>
                <c:pt idx="3599">
                  <c:v>3.335</c:v>
                </c:pt>
                <c:pt idx="3600">
                  <c:v>3.34</c:v>
                </c:pt>
                <c:pt idx="3601">
                  <c:v>3.3449999999999998</c:v>
                </c:pt>
                <c:pt idx="3602">
                  <c:v>3.3449999999999998</c:v>
                </c:pt>
                <c:pt idx="3603">
                  <c:v>3.3449999999999998</c:v>
                </c:pt>
                <c:pt idx="3604">
                  <c:v>3.3449999999999998</c:v>
                </c:pt>
                <c:pt idx="3605">
                  <c:v>3.3449999999999998</c:v>
                </c:pt>
                <c:pt idx="3606">
                  <c:v>3.3449999999999998</c:v>
                </c:pt>
                <c:pt idx="3607">
                  <c:v>3.3449999999999998</c:v>
                </c:pt>
                <c:pt idx="3608">
                  <c:v>3.3449999999999998</c:v>
                </c:pt>
                <c:pt idx="3609">
                  <c:v>3.3449999999999998</c:v>
                </c:pt>
                <c:pt idx="3610">
                  <c:v>3.3449999999999998</c:v>
                </c:pt>
                <c:pt idx="3611">
                  <c:v>3.3449999999999998</c:v>
                </c:pt>
                <c:pt idx="3612">
                  <c:v>3.3449999999999998</c:v>
                </c:pt>
                <c:pt idx="3613">
                  <c:v>3.3449999999999998</c:v>
                </c:pt>
                <c:pt idx="3614">
                  <c:v>3.3449999999999998</c:v>
                </c:pt>
                <c:pt idx="3615">
                  <c:v>3.3449999999999998</c:v>
                </c:pt>
                <c:pt idx="3616">
                  <c:v>3.3449999999999998</c:v>
                </c:pt>
                <c:pt idx="3617">
                  <c:v>3.3449999999999998</c:v>
                </c:pt>
                <c:pt idx="3618">
                  <c:v>3.3449999999999998</c:v>
                </c:pt>
                <c:pt idx="3619">
                  <c:v>3.3449999999999998</c:v>
                </c:pt>
                <c:pt idx="3620">
                  <c:v>3.3449999999999998</c:v>
                </c:pt>
                <c:pt idx="3621">
                  <c:v>3.3449999999999998</c:v>
                </c:pt>
                <c:pt idx="3622">
                  <c:v>3.3449999999999998</c:v>
                </c:pt>
                <c:pt idx="3623">
                  <c:v>3.3499999999999996</c:v>
                </c:pt>
                <c:pt idx="3624">
                  <c:v>3.3449999999999998</c:v>
                </c:pt>
                <c:pt idx="3625">
                  <c:v>3.3449999999999998</c:v>
                </c:pt>
                <c:pt idx="3626">
                  <c:v>3.3449999999999998</c:v>
                </c:pt>
                <c:pt idx="3627">
                  <c:v>3.3449999999999998</c:v>
                </c:pt>
                <c:pt idx="3628">
                  <c:v>3.3449999999999998</c:v>
                </c:pt>
                <c:pt idx="3629">
                  <c:v>3.3449999999999998</c:v>
                </c:pt>
                <c:pt idx="3630">
                  <c:v>3.3449999999999998</c:v>
                </c:pt>
                <c:pt idx="3631">
                  <c:v>3.3499999999999996</c:v>
                </c:pt>
                <c:pt idx="3632">
                  <c:v>3.3449999999999998</c:v>
                </c:pt>
                <c:pt idx="3633">
                  <c:v>3.3449999999999998</c:v>
                </c:pt>
                <c:pt idx="3634">
                  <c:v>3.3449999999999998</c:v>
                </c:pt>
                <c:pt idx="3635">
                  <c:v>3.3449999999999998</c:v>
                </c:pt>
                <c:pt idx="3636">
                  <c:v>3.3449999999999998</c:v>
                </c:pt>
                <c:pt idx="3637">
                  <c:v>3.3499999999999996</c:v>
                </c:pt>
                <c:pt idx="3638">
                  <c:v>3.3499999999999996</c:v>
                </c:pt>
                <c:pt idx="3639">
                  <c:v>3.3599999999999994</c:v>
                </c:pt>
                <c:pt idx="3640">
                  <c:v>3.3449999999999998</c:v>
                </c:pt>
                <c:pt idx="3641">
                  <c:v>3.3549999999999995</c:v>
                </c:pt>
                <c:pt idx="3642">
                  <c:v>3.3499999999999996</c:v>
                </c:pt>
                <c:pt idx="3643">
                  <c:v>3.3499999999999996</c:v>
                </c:pt>
                <c:pt idx="3644">
                  <c:v>3.3549999999999995</c:v>
                </c:pt>
                <c:pt idx="3645">
                  <c:v>3.3499999999999996</c:v>
                </c:pt>
                <c:pt idx="3646">
                  <c:v>3.3549999999999995</c:v>
                </c:pt>
                <c:pt idx="3647">
                  <c:v>3.3549999999999995</c:v>
                </c:pt>
                <c:pt idx="3648">
                  <c:v>3.3449999999999998</c:v>
                </c:pt>
                <c:pt idx="3649">
                  <c:v>3.3549999999999995</c:v>
                </c:pt>
                <c:pt idx="3650">
                  <c:v>3.3449999999999998</c:v>
                </c:pt>
                <c:pt idx="3651">
                  <c:v>3.3599999999999994</c:v>
                </c:pt>
                <c:pt idx="3652">
                  <c:v>3.3599999999999994</c:v>
                </c:pt>
                <c:pt idx="3653">
                  <c:v>3.3499999999999996</c:v>
                </c:pt>
                <c:pt idx="3654">
                  <c:v>3.3499999999999996</c:v>
                </c:pt>
                <c:pt idx="3655">
                  <c:v>3.3549999999999995</c:v>
                </c:pt>
                <c:pt idx="3656">
                  <c:v>3.3499999999999996</c:v>
                </c:pt>
                <c:pt idx="3657">
                  <c:v>3.3549999999999995</c:v>
                </c:pt>
                <c:pt idx="3658">
                  <c:v>3.3499999999999996</c:v>
                </c:pt>
                <c:pt idx="3659">
                  <c:v>3.3549999999999995</c:v>
                </c:pt>
                <c:pt idx="3660">
                  <c:v>3.3499999999999996</c:v>
                </c:pt>
                <c:pt idx="3661">
                  <c:v>3.3549999999999995</c:v>
                </c:pt>
                <c:pt idx="3662">
                  <c:v>3.3499999999999996</c:v>
                </c:pt>
                <c:pt idx="3663">
                  <c:v>3.3599999999999994</c:v>
                </c:pt>
                <c:pt idx="3664">
                  <c:v>3.3549999999999995</c:v>
                </c:pt>
                <c:pt idx="3665">
                  <c:v>3.3599999999999994</c:v>
                </c:pt>
                <c:pt idx="3666">
                  <c:v>3.3499999999999996</c:v>
                </c:pt>
                <c:pt idx="3667">
                  <c:v>3.3549999999999995</c:v>
                </c:pt>
                <c:pt idx="3668">
                  <c:v>3.3499999999999996</c:v>
                </c:pt>
                <c:pt idx="3669">
                  <c:v>3.3649999999999993</c:v>
                </c:pt>
                <c:pt idx="3670">
                  <c:v>3.3599999999999994</c:v>
                </c:pt>
                <c:pt idx="3671">
                  <c:v>3.3599999999999994</c:v>
                </c:pt>
                <c:pt idx="3672">
                  <c:v>3.3549999999999995</c:v>
                </c:pt>
                <c:pt idx="3673">
                  <c:v>3.3599999999999994</c:v>
                </c:pt>
                <c:pt idx="3674">
                  <c:v>3.3499999999999996</c:v>
                </c:pt>
                <c:pt idx="3675">
                  <c:v>3.3649999999999993</c:v>
                </c:pt>
                <c:pt idx="3676">
                  <c:v>3.3549999999999995</c:v>
                </c:pt>
                <c:pt idx="3677">
                  <c:v>3.3649999999999993</c:v>
                </c:pt>
                <c:pt idx="3678">
                  <c:v>3.3549999999999995</c:v>
                </c:pt>
                <c:pt idx="3679">
                  <c:v>3.3599999999999994</c:v>
                </c:pt>
                <c:pt idx="3680">
                  <c:v>3.3549999999999995</c:v>
                </c:pt>
                <c:pt idx="3681">
                  <c:v>3.3599999999999994</c:v>
                </c:pt>
                <c:pt idx="3682">
                  <c:v>3.3549999999999995</c:v>
                </c:pt>
                <c:pt idx="3683">
                  <c:v>3.3549999999999995</c:v>
                </c:pt>
                <c:pt idx="3684">
                  <c:v>3.3499999999999996</c:v>
                </c:pt>
                <c:pt idx="3685">
                  <c:v>3.3599999999999994</c:v>
                </c:pt>
                <c:pt idx="3686">
                  <c:v>3.3599999999999994</c:v>
                </c:pt>
                <c:pt idx="3687">
                  <c:v>3.3599999999999994</c:v>
                </c:pt>
                <c:pt idx="3688">
                  <c:v>3.3599999999999994</c:v>
                </c:pt>
                <c:pt idx="3689">
                  <c:v>3.3649999999999993</c:v>
                </c:pt>
                <c:pt idx="3690">
                  <c:v>3.3599999999999994</c:v>
                </c:pt>
                <c:pt idx="3691">
                  <c:v>3.3599999999999994</c:v>
                </c:pt>
                <c:pt idx="3692">
                  <c:v>3.3599999999999994</c:v>
                </c:pt>
                <c:pt idx="3693">
                  <c:v>3.3599999999999994</c:v>
                </c:pt>
                <c:pt idx="3694">
                  <c:v>3.3599999999999994</c:v>
                </c:pt>
                <c:pt idx="3695">
                  <c:v>3.3599999999999994</c:v>
                </c:pt>
                <c:pt idx="3696">
                  <c:v>3.3599999999999994</c:v>
                </c:pt>
                <c:pt idx="3697">
                  <c:v>3.3599999999999994</c:v>
                </c:pt>
                <c:pt idx="3698">
                  <c:v>3.3599999999999994</c:v>
                </c:pt>
                <c:pt idx="3699">
                  <c:v>3.3649999999999993</c:v>
                </c:pt>
                <c:pt idx="3700">
                  <c:v>3.3649999999999993</c:v>
                </c:pt>
                <c:pt idx="3701">
                  <c:v>3.3649999999999993</c:v>
                </c:pt>
                <c:pt idx="3702">
                  <c:v>3.3649999999999993</c:v>
                </c:pt>
                <c:pt idx="3703">
                  <c:v>3.3599999999999994</c:v>
                </c:pt>
                <c:pt idx="3704">
                  <c:v>3.3649999999999993</c:v>
                </c:pt>
                <c:pt idx="3705">
                  <c:v>3.3649999999999993</c:v>
                </c:pt>
                <c:pt idx="3706">
                  <c:v>3.3649999999999993</c:v>
                </c:pt>
                <c:pt idx="3707">
                  <c:v>3.3649999999999993</c:v>
                </c:pt>
                <c:pt idx="3708">
                  <c:v>3.3649999999999993</c:v>
                </c:pt>
                <c:pt idx="3709">
                  <c:v>3.3649999999999993</c:v>
                </c:pt>
                <c:pt idx="3710">
                  <c:v>3.3599999999999994</c:v>
                </c:pt>
                <c:pt idx="3711">
                  <c:v>3.3649999999999993</c:v>
                </c:pt>
                <c:pt idx="3712">
                  <c:v>3.3699999999999992</c:v>
                </c:pt>
                <c:pt idx="3713">
                  <c:v>3.3649999999999993</c:v>
                </c:pt>
                <c:pt idx="3714">
                  <c:v>3.3649999999999993</c:v>
                </c:pt>
                <c:pt idx="3715">
                  <c:v>3.375</c:v>
                </c:pt>
                <c:pt idx="3716">
                  <c:v>3.3649999999999993</c:v>
                </c:pt>
                <c:pt idx="3717">
                  <c:v>3.3699999999999992</c:v>
                </c:pt>
                <c:pt idx="3718">
                  <c:v>3.3649999999999993</c:v>
                </c:pt>
                <c:pt idx="3719">
                  <c:v>3.3649999999999993</c:v>
                </c:pt>
                <c:pt idx="3720">
                  <c:v>3.3649999999999993</c:v>
                </c:pt>
                <c:pt idx="3721">
                  <c:v>3.3699999999999992</c:v>
                </c:pt>
                <c:pt idx="3722">
                  <c:v>3.3649999999999993</c:v>
                </c:pt>
                <c:pt idx="3723">
                  <c:v>3.3699999999999992</c:v>
                </c:pt>
                <c:pt idx="3724">
                  <c:v>3.375</c:v>
                </c:pt>
                <c:pt idx="3725">
                  <c:v>3.37</c:v>
                </c:pt>
                <c:pt idx="3726">
                  <c:v>3.3649999999999993</c:v>
                </c:pt>
                <c:pt idx="3727">
                  <c:v>3.375</c:v>
                </c:pt>
                <c:pt idx="3728">
                  <c:v>3.3699999999999992</c:v>
                </c:pt>
                <c:pt idx="3729">
                  <c:v>3.37</c:v>
                </c:pt>
                <c:pt idx="3730">
                  <c:v>3.3699999999999992</c:v>
                </c:pt>
                <c:pt idx="3731">
                  <c:v>3.3699999999999992</c:v>
                </c:pt>
                <c:pt idx="3732">
                  <c:v>3.3649999999999993</c:v>
                </c:pt>
                <c:pt idx="3733">
                  <c:v>3.375</c:v>
                </c:pt>
                <c:pt idx="3734">
                  <c:v>3.3699999999999992</c:v>
                </c:pt>
                <c:pt idx="3735">
                  <c:v>3.375</c:v>
                </c:pt>
                <c:pt idx="3736">
                  <c:v>3.3699999999999992</c:v>
                </c:pt>
                <c:pt idx="3737">
                  <c:v>3.3699999999999992</c:v>
                </c:pt>
                <c:pt idx="3738">
                  <c:v>3.3699999999999992</c:v>
                </c:pt>
                <c:pt idx="3739">
                  <c:v>3.3699999999999992</c:v>
                </c:pt>
                <c:pt idx="3740">
                  <c:v>3.3699999999999992</c:v>
                </c:pt>
                <c:pt idx="3741">
                  <c:v>3.3699999999999992</c:v>
                </c:pt>
                <c:pt idx="3742">
                  <c:v>3.3699999999999992</c:v>
                </c:pt>
                <c:pt idx="3743">
                  <c:v>3.375</c:v>
                </c:pt>
                <c:pt idx="3744">
                  <c:v>3.3699999999999992</c:v>
                </c:pt>
                <c:pt idx="3745">
                  <c:v>3.375</c:v>
                </c:pt>
                <c:pt idx="3746">
                  <c:v>3.3699999999999992</c:v>
                </c:pt>
                <c:pt idx="3747">
                  <c:v>3.375</c:v>
                </c:pt>
                <c:pt idx="3748">
                  <c:v>3.3699999999999992</c:v>
                </c:pt>
                <c:pt idx="3749">
                  <c:v>3.375</c:v>
                </c:pt>
                <c:pt idx="3750">
                  <c:v>3.3699999999999992</c:v>
                </c:pt>
                <c:pt idx="3751">
                  <c:v>3.375</c:v>
                </c:pt>
                <c:pt idx="3752">
                  <c:v>3.3699999999999992</c:v>
                </c:pt>
                <c:pt idx="3753">
                  <c:v>3.3699999999999992</c:v>
                </c:pt>
                <c:pt idx="3754">
                  <c:v>3.3699999999999992</c:v>
                </c:pt>
                <c:pt idx="3755">
                  <c:v>3.375</c:v>
                </c:pt>
                <c:pt idx="3756">
                  <c:v>3.3699999999999992</c:v>
                </c:pt>
                <c:pt idx="3757">
                  <c:v>3.3800000000000008</c:v>
                </c:pt>
                <c:pt idx="3758">
                  <c:v>3.3699999999999992</c:v>
                </c:pt>
                <c:pt idx="3759">
                  <c:v>3.3699999999999992</c:v>
                </c:pt>
                <c:pt idx="3760">
                  <c:v>3.3699999999999992</c:v>
                </c:pt>
                <c:pt idx="3761">
                  <c:v>3.3800000000000008</c:v>
                </c:pt>
                <c:pt idx="3762">
                  <c:v>3.375</c:v>
                </c:pt>
                <c:pt idx="3763">
                  <c:v>3.3800000000000008</c:v>
                </c:pt>
                <c:pt idx="3764">
                  <c:v>3.375</c:v>
                </c:pt>
                <c:pt idx="3765">
                  <c:v>3.3800000000000008</c:v>
                </c:pt>
                <c:pt idx="3766">
                  <c:v>3.3800000000000008</c:v>
                </c:pt>
                <c:pt idx="3767">
                  <c:v>3.3800000000000008</c:v>
                </c:pt>
                <c:pt idx="3768">
                  <c:v>3.375</c:v>
                </c:pt>
                <c:pt idx="3769">
                  <c:v>3.375</c:v>
                </c:pt>
                <c:pt idx="3770">
                  <c:v>3.3800000000000008</c:v>
                </c:pt>
                <c:pt idx="3771">
                  <c:v>3.3800000000000008</c:v>
                </c:pt>
                <c:pt idx="3772">
                  <c:v>3.3800000000000008</c:v>
                </c:pt>
                <c:pt idx="3773">
                  <c:v>3.3800000000000008</c:v>
                </c:pt>
                <c:pt idx="3774">
                  <c:v>3.3699999999999992</c:v>
                </c:pt>
                <c:pt idx="3775">
                  <c:v>3.3800000000000008</c:v>
                </c:pt>
                <c:pt idx="3776">
                  <c:v>3.375</c:v>
                </c:pt>
                <c:pt idx="3777">
                  <c:v>3.3800000000000008</c:v>
                </c:pt>
                <c:pt idx="3778">
                  <c:v>3.3800000000000008</c:v>
                </c:pt>
                <c:pt idx="3779">
                  <c:v>3.3800000000000008</c:v>
                </c:pt>
                <c:pt idx="3780">
                  <c:v>3.3800000000000008</c:v>
                </c:pt>
                <c:pt idx="3781">
                  <c:v>3.3800000000000008</c:v>
                </c:pt>
                <c:pt idx="3782">
                  <c:v>3.375</c:v>
                </c:pt>
                <c:pt idx="3783">
                  <c:v>3.3800000000000008</c:v>
                </c:pt>
                <c:pt idx="3784">
                  <c:v>3.3800000000000008</c:v>
                </c:pt>
                <c:pt idx="3785">
                  <c:v>3.3800000000000008</c:v>
                </c:pt>
                <c:pt idx="3786">
                  <c:v>3.3800000000000008</c:v>
                </c:pt>
                <c:pt idx="3787">
                  <c:v>3.3800000000000008</c:v>
                </c:pt>
                <c:pt idx="3788">
                  <c:v>3.3800000000000008</c:v>
                </c:pt>
                <c:pt idx="3789">
                  <c:v>3.3850000000000007</c:v>
                </c:pt>
                <c:pt idx="3790">
                  <c:v>3.3800000000000008</c:v>
                </c:pt>
                <c:pt idx="3791">
                  <c:v>3.3800000000000008</c:v>
                </c:pt>
                <c:pt idx="3792">
                  <c:v>3.375</c:v>
                </c:pt>
                <c:pt idx="3793">
                  <c:v>3.3850000000000007</c:v>
                </c:pt>
                <c:pt idx="3794">
                  <c:v>3.3800000000000008</c:v>
                </c:pt>
                <c:pt idx="3795">
                  <c:v>3.3800000000000008</c:v>
                </c:pt>
                <c:pt idx="3796">
                  <c:v>3.3800000000000008</c:v>
                </c:pt>
                <c:pt idx="3797">
                  <c:v>3.3850000000000007</c:v>
                </c:pt>
                <c:pt idx="3798">
                  <c:v>3.3800000000000008</c:v>
                </c:pt>
                <c:pt idx="3799">
                  <c:v>3.3850000000000007</c:v>
                </c:pt>
                <c:pt idx="3800">
                  <c:v>3.3850000000000007</c:v>
                </c:pt>
                <c:pt idx="3801">
                  <c:v>3.3850000000000007</c:v>
                </c:pt>
                <c:pt idx="3802">
                  <c:v>3.3850000000000007</c:v>
                </c:pt>
                <c:pt idx="3803">
                  <c:v>3.3900000000000006</c:v>
                </c:pt>
                <c:pt idx="3804">
                  <c:v>3.3800000000000008</c:v>
                </c:pt>
                <c:pt idx="3805">
                  <c:v>3.3900000000000006</c:v>
                </c:pt>
                <c:pt idx="3806">
                  <c:v>3.3850000000000007</c:v>
                </c:pt>
                <c:pt idx="3807">
                  <c:v>3.3900000000000006</c:v>
                </c:pt>
                <c:pt idx="3808">
                  <c:v>3.3800000000000008</c:v>
                </c:pt>
                <c:pt idx="3809">
                  <c:v>3.3900000000000006</c:v>
                </c:pt>
                <c:pt idx="3810">
                  <c:v>3.3900000000000006</c:v>
                </c:pt>
                <c:pt idx="3811">
                  <c:v>3.3900000000000006</c:v>
                </c:pt>
                <c:pt idx="3812">
                  <c:v>3.3800000000000008</c:v>
                </c:pt>
                <c:pt idx="3813">
                  <c:v>3.3900000000000006</c:v>
                </c:pt>
                <c:pt idx="3814">
                  <c:v>3.3850000000000007</c:v>
                </c:pt>
                <c:pt idx="3815">
                  <c:v>3.3900000000000006</c:v>
                </c:pt>
                <c:pt idx="3816">
                  <c:v>3.3850000000000007</c:v>
                </c:pt>
                <c:pt idx="3817">
                  <c:v>3.3900000000000006</c:v>
                </c:pt>
                <c:pt idx="3818">
                  <c:v>3.3900000000000006</c:v>
                </c:pt>
                <c:pt idx="3819">
                  <c:v>3.3900000000000006</c:v>
                </c:pt>
                <c:pt idx="3820">
                  <c:v>3.3850000000000007</c:v>
                </c:pt>
                <c:pt idx="3821">
                  <c:v>3.3900000000000006</c:v>
                </c:pt>
                <c:pt idx="3822">
                  <c:v>3.3900000000000006</c:v>
                </c:pt>
                <c:pt idx="3823">
                  <c:v>3.3900000000000006</c:v>
                </c:pt>
                <c:pt idx="3824">
                  <c:v>3.3900000000000006</c:v>
                </c:pt>
                <c:pt idx="3825">
                  <c:v>3.3900000000000006</c:v>
                </c:pt>
                <c:pt idx="3826">
                  <c:v>3.3850000000000007</c:v>
                </c:pt>
                <c:pt idx="3827">
                  <c:v>3.3900000000000006</c:v>
                </c:pt>
                <c:pt idx="3828">
                  <c:v>3.3900000000000006</c:v>
                </c:pt>
                <c:pt idx="3829">
                  <c:v>3.3900000000000006</c:v>
                </c:pt>
                <c:pt idx="3830">
                  <c:v>3.3900000000000006</c:v>
                </c:pt>
                <c:pt idx="3831">
                  <c:v>3.3950000000000005</c:v>
                </c:pt>
                <c:pt idx="3832">
                  <c:v>3.3900000000000006</c:v>
                </c:pt>
                <c:pt idx="3833">
                  <c:v>3.3950000000000005</c:v>
                </c:pt>
                <c:pt idx="3834">
                  <c:v>3.3900000000000006</c:v>
                </c:pt>
                <c:pt idx="3835">
                  <c:v>3.3900000000000006</c:v>
                </c:pt>
                <c:pt idx="3836">
                  <c:v>3.3900000000000006</c:v>
                </c:pt>
                <c:pt idx="3837">
                  <c:v>3.3900000000000006</c:v>
                </c:pt>
                <c:pt idx="3838">
                  <c:v>3.3900000000000006</c:v>
                </c:pt>
                <c:pt idx="3839">
                  <c:v>3.3950000000000005</c:v>
                </c:pt>
                <c:pt idx="3840">
                  <c:v>3.3900000000000006</c:v>
                </c:pt>
                <c:pt idx="3841">
                  <c:v>3.3950000000000005</c:v>
                </c:pt>
                <c:pt idx="3842">
                  <c:v>3.3850000000000007</c:v>
                </c:pt>
                <c:pt idx="3843">
                  <c:v>3.3950000000000005</c:v>
                </c:pt>
                <c:pt idx="3844">
                  <c:v>3.3900000000000006</c:v>
                </c:pt>
                <c:pt idx="3845">
                  <c:v>3.3950000000000005</c:v>
                </c:pt>
                <c:pt idx="3846">
                  <c:v>3.3900000000000006</c:v>
                </c:pt>
                <c:pt idx="3847">
                  <c:v>3.3950000000000005</c:v>
                </c:pt>
                <c:pt idx="3848">
                  <c:v>3.3950000000000005</c:v>
                </c:pt>
                <c:pt idx="3849">
                  <c:v>3.3950000000000005</c:v>
                </c:pt>
                <c:pt idx="3850">
                  <c:v>3.3950000000000005</c:v>
                </c:pt>
                <c:pt idx="3851">
                  <c:v>3.3950000000000005</c:v>
                </c:pt>
                <c:pt idx="3852">
                  <c:v>3.3950000000000005</c:v>
                </c:pt>
                <c:pt idx="3853">
                  <c:v>3.4000000000000004</c:v>
                </c:pt>
                <c:pt idx="3854">
                  <c:v>3.3950000000000005</c:v>
                </c:pt>
                <c:pt idx="3855">
                  <c:v>3.4000000000000004</c:v>
                </c:pt>
                <c:pt idx="3856">
                  <c:v>3.3950000000000005</c:v>
                </c:pt>
                <c:pt idx="3857">
                  <c:v>3.4000000000000004</c:v>
                </c:pt>
                <c:pt idx="3858">
                  <c:v>3.3950000000000005</c:v>
                </c:pt>
                <c:pt idx="3859">
                  <c:v>3.3900000000000006</c:v>
                </c:pt>
                <c:pt idx="3860">
                  <c:v>3.3900000000000006</c:v>
                </c:pt>
                <c:pt idx="3861">
                  <c:v>3.415</c:v>
                </c:pt>
                <c:pt idx="3862">
                  <c:v>3.3850000000000007</c:v>
                </c:pt>
                <c:pt idx="3863">
                  <c:v>3.4000000000000004</c:v>
                </c:pt>
                <c:pt idx="3864">
                  <c:v>3.4000000000000004</c:v>
                </c:pt>
                <c:pt idx="3865">
                  <c:v>3.3950000000000005</c:v>
                </c:pt>
                <c:pt idx="3866">
                  <c:v>3.3950000000000005</c:v>
                </c:pt>
                <c:pt idx="3867">
                  <c:v>3.3950000000000005</c:v>
                </c:pt>
                <c:pt idx="3868">
                  <c:v>3.3950000000000005</c:v>
                </c:pt>
                <c:pt idx="3869">
                  <c:v>3.4000000000000004</c:v>
                </c:pt>
                <c:pt idx="3870">
                  <c:v>3.4000000000000004</c:v>
                </c:pt>
                <c:pt idx="3871">
                  <c:v>3.4000000000000004</c:v>
                </c:pt>
                <c:pt idx="3872">
                  <c:v>3.3950000000000005</c:v>
                </c:pt>
                <c:pt idx="3873">
                  <c:v>3.4000000000000004</c:v>
                </c:pt>
                <c:pt idx="3874">
                  <c:v>3.3950000000000005</c:v>
                </c:pt>
                <c:pt idx="3875">
                  <c:v>3.4000000000000004</c:v>
                </c:pt>
                <c:pt idx="3876">
                  <c:v>3.4000000000000004</c:v>
                </c:pt>
                <c:pt idx="3877">
                  <c:v>3.4000000000000004</c:v>
                </c:pt>
                <c:pt idx="3878">
                  <c:v>3.4000000000000004</c:v>
                </c:pt>
                <c:pt idx="3879">
                  <c:v>3.4050000000000002</c:v>
                </c:pt>
                <c:pt idx="3880">
                  <c:v>3.4000000000000004</c:v>
                </c:pt>
                <c:pt idx="3881">
                  <c:v>3.41</c:v>
                </c:pt>
                <c:pt idx="3882">
                  <c:v>3.4050000000000002</c:v>
                </c:pt>
                <c:pt idx="3883">
                  <c:v>3.4050000000000002</c:v>
                </c:pt>
                <c:pt idx="3884">
                  <c:v>3.3950000000000005</c:v>
                </c:pt>
                <c:pt idx="3885">
                  <c:v>3.4050000000000002</c:v>
                </c:pt>
                <c:pt idx="3886">
                  <c:v>3.3950000000000005</c:v>
                </c:pt>
                <c:pt idx="3887">
                  <c:v>3.4050000000000002</c:v>
                </c:pt>
                <c:pt idx="3888">
                  <c:v>3.4050000000000002</c:v>
                </c:pt>
                <c:pt idx="3889">
                  <c:v>3.4050000000000002</c:v>
                </c:pt>
                <c:pt idx="3890">
                  <c:v>3.4050000000000002</c:v>
                </c:pt>
                <c:pt idx="3891">
                  <c:v>3.41</c:v>
                </c:pt>
                <c:pt idx="3892">
                  <c:v>3.4050000000000002</c:v>
                </c:pt>
                <c:pt idx="3893">
                  <c:v>3.4050000000000002</c:v>
                </c:pt>
                <c:pt idx="3894">
                  <c:v>3.4050000000000002</c:v>
                </c:pt>
                <c:pt idx="3895">
                  <c:v>3.4050000000000002</c:v>
                </c:pt>
                <c:pt idx="3896">
                  <c:v>3.4000000000000004</c:v>
                </c:pt>
                <c:pt idx="3897">
                  <c:v>3.4050000000000002</c:v>
                </c:pt>
                <c:pt idx="3898">
                  <c:v>3.4050000000000002</c:v>
                </c:pt>
                <c:pt idx="3899">
                  <c:v>3.4050000000000002</c:v>
                </c:pt>
                <c:pt idx="3900">
                  <c:v>3.4000000000000004</c:v>
                </c:pt>
                <c:pt idx="3901">
                  <c:v>3.4050000000000002</c:v>
                </c:pt>
                <c:pt idx="3902">
                  <c:v>3.4050000000000002</c:v>
                </c:pt>
                <c:pt idx="3903">
                  <c:v>3.4050000000000002</c:v>
                </c:pt>
                <c:pt idx="3904">
                  <c:v>3.4050000000000002</c:v>
                </c:pt>
                <c:pt idx="3905">
                  <c:v>3.4050000000000002</c:v>
                </c:pt>
                <c:pt idx="3906">
                  <c:v>3.4050000000000002</c:v>
                </c:pt>
                <c:pt idx="3907">
                  <c:v>3.41</c:v>
                </c:pt>
                <c:pt idx="3908">
                  <c:v>3.4050000000000002</c:v>
                </c:pt>
                <c:pt idx="3909">
                  <c:v>3.4050000000000002</c:v>
                </c:pt>
                <c:pt idx="3910">
                  <c:v>3.41</c:v>
                </c:pt>
                <c:pt idx="3911">
                  <c:v>3.41</c:v>
                </c:pt>
                <c:pt idx="3912">
                  <c:v>3.41</c:v>
                </c:pt>
                <c:pt idx="3913">
                  <c:v>3.41</c:v>
                </c:pt>
                <c:pt idx="3914">
                  <c:v>3.4050000000000002</c:v>
                </c:pt>
                <c:pt idx="3915">
                  <c:v>3.41</c:v>
                </c:pt>
                <c:pt idx="3916">
                  <c:v>3.41</c:v>
                </c:pt>
                <c:pt idx="3917">
                  <c:v>3.41</c:v>
                </c:pt>
                <c:pt idx="3918">
                  <c:v>3.4050000000000002</c:v>
                </c:pt>
                <c:pt idx="3919">
                  <c:v>3.41</c:v>
                </c:pt>
                <c:pt idx="3920">
                  <c:v>3.4050000000000002</c:v>
                </c:pt>
                <c:pt idx="3921">
                  <c:v>3.41</c:v>
                </c:pt>
                <c:pt idx="3922">
                  <c:v>3.4050000000000002</c:v>
                </c:pt>
                <c:pt idx="3923">
                  <c:v>3.41</c:v>
                </c:pt>
                <c:pt idx="3924">
                  <c:v>3.41</c:v>
                </c:pt>
                <c:pt idx="3925">
                  <c:v>3.415</c:v>
                </c:pt>
                <c:pt idx="3926">
                  <c:v>3.41</c:v>
                </c:pt>
                <c:pt idx="3927">
                  <c:v>3.41</c:v>
                </c:pt>
                <c:pt idx="3928">
                  <c:v>3.41</c:v>
                </c:pt>
                <c:pt idx="3929">
                  <c:v>3.415</c:v>
                </c:pt>
                <c:pt idx="3930">
                  <c:v>3.41</c:v>
                </c:pt>
                <c:pt idx="3931">
                  <c:v>3.41</c:v>
                </c:pt>
                <c:pt idx="3932">
                  <c:v>3.41</c:v>
                </c:pt>
                <c:pt idx="3933">
                  <c:v>3.415</c:v>
                </c:pt>
                <c:pt idx="3934">
                  <c:v>3.415</c:v>
                </c:pt>
                <c:pt idx="3935">
                  <c:v>3.41</c:v>
                </c:pt>
                <c:pt idx="3936">
                  <c:v>3.41</c:v>
                </c:pt>
                <c:pt idx="3937">
                  <c:v>3.415</c:v>
                </c:pt>
                <c:pt idx="3938">
                  <c:v>3.41</c:v>
                </c:pt>
                <c:pt idx="3939">
                  <c:v>3.415</c:v>
                </c:pt>
                <c:pt idx="3940">
                  <c:v>3.415</c:v>
                </c:pt>
                <c:pt idx="3941">
                  <c:v>3.415</c:v>
                </c:pt>
                <c:pt idx="3942">
                  <c:v>3.41</c:v>
                </c:pt>
                <c:pt idx="3943">
                  <c:v>3.415</c:v>
                </c:pt>
                <c:pt idx="3944">
                  <c:v>3.415</c:v>
                </c:pt>
                <c:pt idx="3945">
                  <c:v>3.415</c:v>
                </c:pt>
                <c:pt idx="3946">
                  <c:v>3.415</c:v>
                </c:pt>
                <c:pt idx="3947">
                  <c:v>3.415</c:v>
                </c:pt>
                <c:pt idx="3948">
                  <c:v>3.415</c:v>
                </c:pt>
                <c:pt idx="3949">
                  <c:v>3.415</c:v>
                </c:pt>
                <c:pt idx="3950">
                  <c:v>3.415</c:v>
                </c:pt>
                <c:pt idx="3951">
                  <c:v>3.415</c:v>
                </c:pt>
                <c:pt idx="3952">
                  <c:v>3.415</c:v>
                </c:pt>
                <c:pt idx="3953">
                  <c:v>3.415</c:v>
                </c:pt>
                <c:pt idx="3954">
                  <c:v>3.415</c:v>
                </c:pt>
                <c:pt idx="3955">
                  <c:v>3.42</c:v>
                </c:pt>
                <c:pt idx="3956">
                  <c:v>3.415</c:v>
                </c:pt>
                <c:pt idx="3957">
                  <c:v>3.415</c:v>
                </c:pt>
                <c:pt idx="3958">
                  <c:v>3.42</c:v>
                </c:pt>
                <c:pt idx="3959">
                  <c:v>3.42</c:v>
                </c:pt>
                <c:pt idx="3960">
                  <c:v>3.42</c:v>
                </c:pt>
                <c:pt idx="3961">
                  <c:v>3.42</c:v>
                </c:pt>
                <c:pt idx="3962">
                  <c:v>3.42</c:v>
                </c:pt>
                <c:pt idx="3963">
                  <c:v>3.415</c:v>
                </c:pt>
                <c:pt idx="3964">
                  <c:v>3.42</c:v>
                </c:pt>
                <c:pt idx="3965">
                  <c:v>3.42</c:v>
                </c:pt>
                <c:pt idx="3966">
                  <c:v>3.415</c:v>
                </c:pt>
                <c:pt idx="3967">
                  <c:v>3.42</c:v>
                </c:pt>
                <c:pt idx="3968">
                  <c:v>3.4249999999999998</c:v>
                </c:pt>
                <c:pt idx="3969">
                  <c:v>3.4249999999999998</c:v>
                </c:pt>
                <c:pt idx="3970">
                  <c:v>3.42</c:v>
                </c:pt>
                <c:pt idx="3971">
                  <c:v>3.42</c:v>
                </c:pt>
                <c:pt idx="3972">
                  <c:v>3.42</c:v>
                </c:pt>
                <c:pt idx="3973">
                  <c:v>3.42</c:v>
                </c:pt>
                <c:pt idx="3974">
                  <c:v>3.42</c:v>
                </c:pt>
                <c:pt idx="3975">
                  <c:v>3.4249999999999998</c:v>
                </c:pt>
                <c:pt idx="3976">
                  <c:v>3.42</c:v>
                </c:pt>
                <c:pt idx="3977">
                  <c:v>3.42</c:v>
                </c:pt>
                <c:pt idx="3978">
                  <c:v>3.4249999999999998</c:v>
                </c:pt>
                <c:pt idx="3979">
                  <c:v>3.4249999999999998</c:v>
                </c:pt>
                <c:pt idx="3980">
                  <c:v>3.42</c:v>
                </c:pt>
                <c:pt idx="3981">
                  <c:v>3.4249999999999998</c:v>
                </c:pt>
                <c:pt idx="3982">
                  <c:v>3.4249999999999998</c:v>
                </c:pt>
                <c:pt idx="3983">
                  <c:v>3.4249999999999998</c:v>
                </c:pt>
                <c:pt idx="3984">
                  <c:v>3.4249999999999998</c:v>
                </c:pt>
                <c:pt idx="3985">
                  <c:v>3.4249999999999998</c:v>
                </c:pt>
                <c:pt idx="3986">
                  <c:v>3.4299999999999997</c:v>
                </c:pt>
                <c:pt idx="3987">
                  <c:v>3.4249999999999998</c:v>
                </c:pt>
                <c:pt idx="3988">
                  <c:v>3.4249999999999998</c:v>
                </c:pt>
                <c:pt idx="3989">
                  <c:v>3.4249999999999998</c:v>
                </c:pt>
                <c:pt idx="3990">
                  <c:v>3.4249999999999998</c:v>
                </c:pt>
                <c:pt idx="3991">
                  <c:v>3.4299999999999997</c:v>
                </c:pt>
                <c:pt idx="3992">
                  <c:v>3.4249999999999998</c:v>
                </c:pt>
                <c:pt idx="3993">
                  <c:v>3.4299999999999997</c:v>
                </c:pt>
                <c:pt idx="3994">
                  <c:v>3.42</c:v>
                </c:pt>
                <c:pt idx="3995">
                  <c:v>3.4249999999999998</c:v>
                </c:pt>
                <c:pt idx="3996">
                  <c:v>3.4249999999999998</c:v>
                </c:pt>
                <c:pt idx="3997">
                  <c:v>3.4299999999999997</c:v>
                </c:pt>
                <c:pt idx="3998">
                  <c:v>3.4299999999999997</c:v>
                </c:pt>
                <c:pt idx="3999">
                  <c:v>3.4299999999999997</c:v>
                </c:pt>
                <c:pt idx="4000">
                  <c:v>3.42</c:v>
                </c:pt>
                <c:pt idx="4001">
                  <c:v>3.4299999999999997</c:v>
                </c:pt>
                <c:pt idx="4002">
                  <c:v>3.4299999999999997</c:v>
                </c:pt>
                <c:pt idx="4003">
                  <c:v>3.42</c:v>
                </c:pt>
                <c:pt idx="4004">
                  <c:v>3.4249999999999998</c:v>
                </c:pt>
                <c:pt idx="4005">
                  <c:v>3.4349999999999996</c:v>
                </c:pt>
                <c:pt idx="4006">
                  <c:v>3.42</c:v>
                </c:pt>
                <c:pt idx="4007">
                  <c:v>3.4299999999999997</c:v>
                </c:pt>
                <c:pt idx="4008">
                  <c:v>3.42</c:v>
                </c:pt>
                <c:pt idx="4009">
                  <c:v>3.4449999999999994</c:v>
                </c:pt>
                <c:pt idx="4010">
                  <c:v>3.42</c:v>
                </c:pt>
                <c:pt idx="4011">
                  <c:v>3.4449999999999994</c:v>
                </c:pt>
                <c:pt idx="4012">
                  <c:v>3.4299999999999997</c:v>
                </c:pt>
                <c:pt idx="4013">
                  <c:v>3.4249999999999998</c:v>
                </c:pt>
                <c:pt idx="4014">
                  <c:v>3.4249999999999998</c:v>
                </c:pt>
                <c:pt idx="4015">
                  <c:v>3.4299999999999997</c:v>
                </c:pt>
                <c:pt idx="4016">
                  <c:v>3.4299999999999997</c:v>
                </c:pt>
                <c:pt idx="4017">
                  <c:v>3.4349999999999996</c:v>
                </c:pt>
                <c:pt idx="4018">
                  <c:v>3.4299999999999997</c:v>
                </c:pt>
                <c:pt idx="4019">
                  <c:v>3.4299999999999997</c:v>
                </c:pt>
                <c:pt idx="4020">
                  <c:v>3.4299999999999997</c:v>
                </c:pt>
                <c:pt idx="4021">
                  <c:v>3.4299999999999997</c:v>
                </c:pt>
                <c:pt idx="4022">
                  <c:v>3.4299999999999997</c:v>
                </c:pt>
                <c:pt idx="4023">
                  <c:v>3.4299999999999997</c:v>
                </c:pt>
                <c:pt idx="4024">
                  <c:v>3.4299999999999997</c:v>
                </c:pt>
                <c:pt idx="4025">
                  <c:v>3.4349999999999996</c:v>
                </c:pt>
                <c:pt idx="4026">
                  <c:v>3.4299999999999997</c:v>
                </c:pt>
                <c:pt idx="4027">
                  <c:v>3.4299999999999997</c:v>
                </c:pt>
                <c:pt idx="4028">
                  <c:v>3.4299999999999997</c:v>
                </c:pt>
                <c:pt idx="4029">
                  <c:v>3.4349999999999996</c:v>
                </c:pt>
                <c:pt idx="4030">
                  <c:v>3.4349999999999996</c:v>
                </c:pt>
                <c:pt idx="4031">
                  <c:v>3.4299999999999997</c:v>
                </c:pt>
                <c:pt idx="4032">
                  <c:v>3.4349999999999996</c:v>
                </c:pt>
                <c:pt idx="4033">
                  <c:v>3.4299999999999997</c:v>
                </c:pt>
                <c:pt idx="4034">
                  <c:v>3.4349999999999996</c:v>
                </c:pt>
                <c:pt idx="4035">
                  <c:v>3.4399999999999995</c:v>
                </c:pt>
                <c:pt idx="4036">
                  <c:v>3.4299999999999997</c:v>
                </c:pt>
                <c:pt idx="4037">
                  <c:v>3.4299999999999997</c:v>
                </c:pt>
                <c:pt idx="4038">
                  <c:v>3.4299999999999997</c:v>
                </c:pt>
                <c:pt idx="4039">
                  <c:v>3.4349999999999996</c:v>
                </c:pt>
                <c:pt idx="4040">
                  <c:v>3.4399999999999995</c:v>
                </c:pt>
                <c:pt idx="4041">
                  <c:v>3.4399999999999995</c:v>
                </c:pt>
                <c:pt idx="4042">
                  <c:v>3.4349999999999996</c:v>
                </c:pt>
                <c:pt idx="4043">
                  <c:v>3.4399999999999995</c:v>
                </c:pt>
                <c:pt idx="4044">
                  <c:v>3.4349999999999996</c:v>
                </c:pt>
                <c:pt idx="4045">
                  <c:v>3.4399999999999995</c:v>
                </c:pt>
                <c:pt idx="4046">
                  <c:v>3.4349999999999996</c:v>
                </c:pt>
                <c:pt idx="4047">
                  <c:v>3.4399999999999995</c:v>
                </c:pt>
                <c:pt idx="4048">
                  <c:v>3.4399999999999995</c:v>
                </c:pt>
                <c:pt idx="4049">
                  <c:v>3.4399999999999995</c:v>
                </c:pt>
                <c:pt idx="4050">
                  <c:v>3.4349999999999996</c:v>
                </c:pt>
                <c:pt idx="4051">
                  <c:v>3.4399999999999995</c:v>
                </c:pt>
                <c:pt idx="4052">
                  <c:v>3.4399999999999995</c:v>
                </c:pt>
                <c:pt idx="4053">
                  <c:v>3.4349999999999996</c:v>
                </c:pt>
                <c:pt idx="4054">
                  <c:v>3.4349999999999996</c:v>
                </c:pt>
                <c:pt idx="4055">
                  <c:v>3.4399999999999995</c:v>
                </c:pt>
                <c:pt idx="4056">
                  <c:v>3.4399999999999995</c:v>
                </c:pt>
                <c:pt idx="4057">
                  <c:v>3.4399999999999995</c:v>
                </c:pt>
                <c:pt idx="4058">
                  <c:v>3.4399999999999995</c:v>
                </c:pt>
                <c:pt idx="4059">
                  <c:v>3.4399999999999995</c:v>
                </c:pt>
                <c:pt idx="4060">
                  <c:v>3.4349999999999996</c:v>
                </c:pt>
                <c:pt idx="4061">
                  <c:v>3.4399999999999995</c:v>
                </c:pt>
                <c:pt idx="4062">
                  <c:v>3.4399999999999995</c:v>
                </c:pt>
                <c:pt idx="4063">
                  <c:v>3.4450000000000003</c:v>
                </c:pt>
                <c:pt idx="4064">
                  <c:v>3.4399999999999995</c:v>
                </c:pt>
                <c:pt idx="4065">
                  <c:v>3.4399999999999995</c:v>
                </c:pt>
                <c:pt idx="4066">
                  <c:v>3.4399999999999995</c:v>
                </c:pt>
                <c:pt idx="4067">
                  <c:v>3.4349999999999996</c:v>
                </c:pt>
                <c:pt idx="4068">
                  <c:v>3.4399999999999995</c:v>
                </c:pt>
                <c:pt idx="4069">
                  <c:v>3.4399999999999995</c:v>
                </c:pt>
                <c:pt idx="4070">
                  <c:v>3.4399999999999995</c:v>
                </c:pt>
                <c:pt idx="4071">
                  <c:v>3.4399999999999995</c:v>
                </c:pt>
                <c:pt idx="4072">
                  <c:v>3.4450000000000003</c:v>
                </c:pt>
                <c:pt idx="4073">
                  <c:v>3.4399999999999995</c:v>
                </c:pt>
                <c:pt idx="4074">
                  <c:v>3.4399999999999995</c:v>
                </c:pt>
                <c:pt idx="4075">
                  <c:v>3.4399999999999995</c:v>
                </c:pt>
                <c:pt idx="4076">
                  <c:v>3.4399999999999995</c:v>
                </c:pt>
                <c:pt idx="4077">
                  <c:v>3.4399999999999995</c:v>
                </c:pt>
                <c:pt idx="4078">
                  <c:v>3.4450000000000003</c:v>
                </c:pt>
                <c:pt idx="4079">
                  <c:v>3.4450000000000003</c:v>
                </c:pt>
                <c:pt idx="4080">
                  <c:v>3.4399999999999995</c:v>
                </c:pt>
                <c:pt idx="4081">
                  <c:v>3.4349999999999996</c:v>
                </c:pt>
                <c:pt idx="4082">
                  <c:v>3.4550000000000001</c:v>
                </c:pt>
                <c:pt idx="4083">
                  <c:v>3.4399999999999995</c:v>
                </c:pt>
                <c:pt idx="4084">
                  <c:v>3.45</c:v>
                </c:pt>
                <c:pt idx="4085">
                  <c:v>3.4399999999999995</c:v>
                </c:pt>
                <c:pt idx="4086">
                  <c:v>3.4450000000000003</c:v>
                </c:pt>
                <c:pt idx="4087">
                  <c:v>3.4450000000000003</c:v>
                </c:pt>
                <c:pt idx="4088">
                  <c:v>3.4450000000000003</c:v>
                </c:pt>
                <c:pt idx="4089">
                  <c:v>3.4399999999999995</c:v>
                </c:pt>
                <c:pt idx="4090">
                  <c:v>3.4450000000000003</c:v>
                </c:pt>
                <c:pt idx="4091">
                  <c:v>3.4450000000000003</c:v>
                </c:pt>
                <c:pt idx="4092">
                  <c:v>3.4450000000000003</c:v>
                </c:pt>
                <c:pt idx="4093">
                  <c:v>3.4450000000000003</c:v>
                </c:pt>
                <c:pt idx="4094">
                  <c:v>3.45</c:v>
                </c:pt>
                <c:pt idx="4095">
                  <c:v>3.4450000000000003</c:v>
                </c:pt>
                <c:pt idx="4096">
                  <c:v>3.4450000000000003</c:v>
                </c:pt>
                <c:pt idx="4097">
                  <c:v>3.4450000000000003</c:v>
                </c:pt>
                <c:pt idx="4098">
                  <c:v>3.4450000000000003</c:v>
                </c:pt>
                <c:pt idx="4099">
                  <c:v>3.4450000000000003</c:v>
                </c:pt>
                <c:pt idx="4100">
                  <c:v>3.4450000000000003</c:v>
                </c:pt>
                <c:pt idx="4101">
                  <c:v>3.4450000000000003</c:v>
                </c:pt>
                <c:pt idx="4102">
                  <c:v>3.4450000000000003</c:v>
                </c:pt>
                <c:pt idx="4103">
                  <c:v>3.45</c:v>
                </c:pt>
                <c:pt idx="4104">
                  <c:v>3.4449999999999994</c:v>
                </c:pt>
                <c:pt idx="4105">
                  <c:v>3.46</c:v>
                </c:pt>
                <c:pt idx="4106">
                  <c:v>3.4550000000000001</c:v>
                </c:pt>
                <c:pt idx="4107">
                  <c:v>3.4550000000000001</c:v>
                </c:pt>
                <c:pt idx="4108">
                  <c:v>3.4550000000000001</c:v>
                </c:pt>
                <c:pt idx="4109">
                  <c:v>3.4550000000000001</c:v>
                </c:pt>
                <c:pt idx="4110">
                  <c:v>3.45</c:v>
                </c:pt>
                <c:pt idx="4111">
                  <c:v>3.4550000000000001</c:v>
                </c:pt>
                <c:pt idx="4112">
                  <c:v>3.45</c:v>
                </c:pt>
                <c:pt idx="4113">
                  <c:v>3.45</c:v>
                </c:pt>
                <c:pt idx="4114">
                  <c:v>3.4450000000000003</c:v>
                </c:pt>
                <c:pt idx="4115">
                  <c:v>3.45</c:v>
                </c:pt>
                <c:pt idx="4116">
                  <c:v>3.45</c:v>
                </c:pt>
                <c:pt idx="4117">
                  <c:v>3.45</c:v>
                </c:pt>
                <c:pt idx="4118">
                  <c:v>3.45</c:v>
                </c:pt>
                <c:pt idx="4119">
                  <c:v>3.4550000000000001</c:v>
                </c:pt>
                <c:pt idx="4120">
                  <c:v>3.45</c:v>
                </c:pt>
                <c:pt idx="4121">
                  <c:v>3.4550000000000001</c:v>
                </c:pt>
                <c:pt idx="4122">
                  <c:v>3.45</c:v>
                </c:pt>
                <c:pt idx="4123">
                  <c:v>3.4550000000000001</c:v>
                </c:pt>
                <c:pt idx="4124">
                  <c:v>3.4550000000000001</c:v>
                </c:pt>
                <c:pt idx="4125">
                  <c:v>3.45</c:v>
                </c:pt>
                <c:pt idx="4126">
                  <c:v>3.45</c:v>
                </c:pt>
                <c:pt idx="4127">
                  <c:v>3.4550000000000001</c:v>
                </c:pt>
                <c:pt idx="4128">
                  <c:v>3.4550000000000001</c:v>
                </c:pt>
                <c:pt idx="4129">
                  <c:v>3.4550000000000001</c:v>
                </c:pt>
                <c:pt idx="4130">
                  <c:v>3.45</c:v>
                </c:pt>
                <c:pt idx="4131">
                  <c:v>3.45</c:v>
                </c:pt>
                <c:pt idx="4132">
                  <c:v>3.4550000000000001</c:v>
                </c:pt>
                <c:pt idx="4133">
                  <c:v>3.46</c:v>
                </c:pt>
                <c:pt idx="4134">
                  <c:v>3.45</c:v>
                </c:pt>
                <c:pt idx="4135">
                  <c:v>3.4550000000000001</c:v>
                </c:pt>
                <c:pt idx="4136">
                  <c:v>3.45</c:v>
                </c:pt>
                <c:pt idx="4137">
                  <c:v>3.4550000000000001</c:v>
                </c:pt>
                <c:pt idx="4138">
                  <c:v>3.45</c:v>
                </c:pt>
                <c:pt idx="4139">
                  <c:v>3.4550000000000001</c:v>
                </c:pt>
                <c:pt idx="4140">
                  <c:v>3.4550000000000001</c:v>
                </c:pt>
                <c:pt idx="4141">
                  <c:v>3.4550000000000001</c:v>
                </c:pt>
                <c:pt idx="4142">
                  <c:v>3.4550000000000001</c:v>
                </c:pt>
                <c:pt idx="4143">
                  <c:v>3.46</c:v>
                </c:pt>
                <c:pt idx="4144">
                  <c:v>3.4550000000000001</c:v>
                </c:pt>
                <c:pt idx="4145">
                  <c:v>3.46</c:v>
                </c:pt>
                <c:pt idx="4146">
                  <c:v>3.4550000000000001</c:v>
                </c:pt>
                <c:pt idx="4147">
                  <c:v>3.46</c:v>
                </c:pt>
                <c:pt idx="4148">
                  <c:v>3.4550000000000001</c:v>
                </c:pt>
                <c:pt idx="4149">
                  <c:v>3.46</c:v>
                </c:pt>
                <c:pt idx="4150">
                  <c:v>3.4550000000000001</c:v>
                </c:pt>
                <c:pt idx="4151">
                  <c:v>3.46</c:v>
                </c:pt>
                <c:pt idx="4152">
                  <c:v>3.4550000000000001</c:v>
                </c:pt>
                <c:pt idx="4153">
                  <c:v>3.4550000000000001</c:v>
                </c:pt>
                <c:pt idx="4154">
                  <c:v>3.4550000000000001</c:v>
                </c:pt>
                <c:pt idx="4155">
                  <c:v>3.46</c:v>
                </c:pt>
                <c:pt idx="4156">
                  <c:v>3.46</c:v>
                </c:pt>
                <c:pt idx="4157">
                  <c:v>3.4550000000000001</c:v>
                </c:pt>
                <c:pt idx="4158">
                  <c:v>3.46</c:v>
                </c:pt>
                <c:pt idx="4159">
                  <c:v>3.46</c:v>
                </c:pt>
                <c:pt idx="4160">
                  <c:v>3.4550000000000001</c:v>
                </c:pt>
                <c:pt idx="4161">
                  <c:v>3.4550000000000001</c:v>
                </c:pt>
                <c:pt idx="4162">
                  <c:v>3.4550000000000001</c:v>
                </c:pt>
                <c:pt idx="4163">
                  <c:v>3.4649999999999999</c:v>
                </c:pt>
                <c:pt idx="4164">
                  <c:v>3.46</c:v>
                </c:pt>
                <c:pt idx="4165">
                  <c:v>3.4649999999999999</c:v>
                </c:pt>
                <c:pt idx="4166">
                  <c:v>3.4649999999999999</c:v>
                </c:pt>
                <c:pt idx="4167">
                  <c:v>3.46</c:v>
                </c:pt>
                <c:pt idx="4168">
                  <c:v>3.4649999999999999</c:v>
                </c:pt>
                <c:pt idx="4169">
                  <c:v>3.46</c:v>
                </c:pt>
                <c:pt idx="4170">
                  <c:v>3.46</c:v>
                </c:pt>
                <c:pt idx="4171">
                  <c:v>3.4649999999999999</c:v>
                </c:pt>
                <c:pt idx="4172">
                  <c:v>3.4550000000000001</c:v>
                </c:pt>
                <c:pt idx="4173">
                  <c:v>3.46</c:v>
                </c:pt>
                <c:pt idx="4174">
                  <c:v>3.46</c:v>
                </c:pt>
                <c:pt idx="4175">
                  <c:v>3.4649999999999999</c:v>
                </c:pt>
                <c:pt idx="4176">
                  <c:v>3.4649999999999999</c:v>
                </c:pt>
                <c:pt idx="4177">
                  <c:v>3.4550000000000001</c:v>
                </c:pt>
                <c:pt idx="4178">
                  <c:v>3.4649999999999999</c:v>
                </c:pt>
                <c:pt idx="4179">
                  <c:v>3.4550000000000001</c:v>
                </c:pt>
                <c:pt idx="4180">
                  <c:v>3.4699999999999998</c:v>
                </c:pt>
                <c:pt idx="4181">
                  <c:v>3.4649999999999999</c:v>
                </c:pt>
                <c:pt idx="4182">
                  <c:v>3.46</c:v>
                </c:pt>
                <c:pt idx="4183">
                  <c:v>3.4649999999999999</c:v>
                </c:pt>
                <c:pt idx="4184">
                  <c:v>3.46</c:v>
                </c:pt>
                <c:pt idx="4185">
                  <c:v>3.4700000000000006</c:v>
                </c:pt>
                <c:pt idx="4186">
                  <c:v>3.4649999999999999</c:v>
                </c:pt>
                <c:pt idx="4187">
                  <c:v>3.4700000000000006</c:v>
                </c:pt>
                <c:pt idx="4188">
                  <c:v>3.4649999999999999</c:v>
                </c:pt>
                <c:pt idx="4189">
                  <c:v>3.4700000000000006</c:v>
                </c:pt>
                <c:pt idx="4190">
                  <c:v>3.4649999999999999</c:v>
                </c:pt>
                <c:pt idx="4191">
                  <c:v>3.4700000000000006</c:v>
                </c:pt>
                <c:pt idx="4192">
                  <c:v>3.4699999999999998</c:v>
                </c:pt>
                <c:pt idx="4193">
                  <c:v>3.4700000000000006</c:v>
                </c:pt>
                <c:pt idx="4194">
                  <c:v>3.4649999999999999</c:v>
                </c:pt>
                <c:pt idx="4195">
                  <c:v>3.4699999999999998</c:v>
                </c:pt>
                <c:pt idx="4196">
                  <c:v>3.4649999999999999</c:v>
                </c:pt>
                <c:pt idx="4197">
                  <c:v>3.4649999999999999</c:v>
                </c:pt>
                <c:pt idx="4198">
                  <c:v>3.4649999999999999</c:v>
                </c:pt>
                <c:pt idx="4199">
                  <c:v>3.4649999999999999</c:v>
                </c:pt>
                <c:pt idx="4200">
                  <c:v>3.4649999999999999</c:v>
                </c:pt>
                <c:pt idx="4201">
                  <c:v>3.4750000000000005</c:v>
                </c:pt>
                <c:pt idx="4202">
                  <c:v>3.46</c:v>
                </c:pt>
                <c:pt idx="4203">
                  <c:v>3.4750000000000005</c:v>
                </c:pt>
                <c:pt idx="4204">
                  <c:v>3.4649999999999999</c:v>
                </c:pt>
                <c:pt idx="4205">
                  <c:v>3.4649999999999999</c:v>
                </c:pt>
                <c:pt idx="4206">
                  <c:v>3.4649999999999999</c:v>
                </c:pt>
                <c:pt idx="4207">
                  <c:v>3.4649999999999999</c:v>
                </c:pt>
                <c:pt idx="4208">
                  <c:v>3.4649999999999999</c:v>
                </c:pt>
                <c:pt idx="4209">
                  <c:v>3.4649999999999999</c:v>
                </c:pt>
                <c:pt idx="4210">
                  <c:v>3.4699999999999998</c:v>
                </c:pt>
                <c:pt idx="4211">
                  <c:v>3.4649999999999999</c:v>
                </c:pt>
                <c:pt idx="4212">
                  <c:v>3.4649999999999999</c:v>
                </c:pt>
                <c:pt idx="4213">
                  <c:v>3.4700000000000006</c:v>
                </c:pt>
                <c:pt idx="4214">
                  <c:v>3.4649999999999999</c:v>
                </c:pt>
                <c:pt idx="4215">
                  <c:v>3.4700000000000006</c:v>
                </c:pt>
                <c:pt idx="4216">
                  <c:v>3.4699999999999998</c:v>
                </c:pt>
                <c:pt idx="4217">
                  <c:v>3.4750000000000005</c:v>
                </c:pt>
                <c:pt idx="4218">
                  <c:v>3.4699999999999998</c:v>
                </c:pt>
                <c:pt idx="4219">
                  <c:v>3.4700000000000006</c:v>
                </c:pt>
                <c:pt idx="4220">
                  <c:v>3.4699999999999998</c:v>
                </c:pt>
                <c:pt idx="4221">
                  <c:v>3.4700000000000006</c:v>
                </c:pt>
                <c:pt idx="4222">
                  <c:v>3.4699999999999998</c:v>
                </c:pt>
                <c:pt idx="4223">
                  <c:v>3.4750000000000005</c:v>
                </c:pt>
                <c:pt idx="4224">
                  <c:v>3.4750000000000005</c:v>
                </c:pt>
                <c:pt idx="4225">
                  <c:v>3.4750000000000005</c:v>
                </c:pt>
                <c:pt idx="4226">
                  <c:v>3.4699999999999998</c:v>
                </c:pt>
                <c:pt idx="4227">
                  <c:v>3.4750000000000005</c:v>
                </c:pt>
                <c:pt idx="4228">
                  <c:v>3.4699999999999998</c:v>
                </c:pt>
                <c:pt idx="4229">
                  <c:v>3.4750000000000005</c:v>
                </c:pt>
                <c:pt idx="4230">
                  <c:v>3.4699999999999998</c:v>
                </c:pt>
                <c:pt idx="4231">
                  <c:v>3.4750000000000005</c:v>
                </c:pt>
                <c:pt idx="4232">
                  <c:v>3.4750000000000005</c:v>
                </c:pt>
                <c:pt idx="4233">
                  <c:v>3.4750000000000005</c:v>
                </c:pt>
                <c:pt idx="4234">
                  <c:v>3.4699999999999998</c:v>
                </c:pt>
                <c:pt idx="4235">
                  <c:v>3.4750000000000005</c:v>
                </c:pt>
                <c:pt idx="4236">
                  <c:v>3.4699999999999998</c:v>
                </c:pt>
                <c:pt idx="4237">
                  <c:v>3.4750000000000005</c:v>
                </c:pt>
                <c:pt idx="4238">
                  <c:v>3.4750000000000005</c:v>
                </c:pt>
                <c:pt idx="4239">
                  <c:v>3.4750000000000005</c:v>
                </c:pt>
                <c:pt idx="4240">
                  <c:v>3.4750000000000005</c:v>
                </c:pt>
                <c:pt idx="4241">
                  <c:v>3.4750000000000005</c:v>
                </c:pt>
                <c:pt idx="4242">
                  <c:v>3.4750000000000005</c:v>
                </c:pt>
                <c:pt idx="4243">
                  <c:v>3.4750000000000005</c:v>
                </c:pt>
                <c:pt idx="4244">
                  <c:v>3.4750000000000005</c:v>
                </c:pt>
                <c:pt idx="4245">
                  <c:v>3.4750000000000005</c:v>
                </c:pt>
                <c:pt idx="4246">
                  <c:v>3.4750000000000005</c:v>
                </c:pt>
                <c:pt idx="4247">
                  <c:v>3.4750000000000005</c:v>
                </c:pt>
                <c:pt idx="4248">
                  <c:v>3.4699999999999998</c:v>
                </c:pt>
                <c:pt idx="4249">
                  <c:v>3.4750000000000005</c:v>
                </c:pt>
                <c:pt idx="4250">
                  <c:v>3.4750000000000005</c:v>
                </c:pt>
                <c:pt idx="4251">
                  <c:v>3.4750000000000005</c:v>
                </c:pt>
                <c:pt idx="4252">
                  <c:v>3.4800000000000004</c:v>
                </c:pt>
                <c:pt idx="4253">
                  <c:v>3.4750000000000005</c:v>
                </c:pt>
                <c:pt idx="4254">
                  <c:v>3.4800000000000004</c:v>
                </c:pt>
                <c:pt idx="4255">
                  <c:v>3.4750000000000005</c:v>
                </c:pt>
                <c:pt idx="4256">
                  <c:v>3.4800000000000004</c:v>
                </c:pt>
                <c:pt idx="4257">
                  <c:v>3.4800000000000004</c:v>
                </c:pt>
                <c:pt idx="4258">
                  <c:v>3.4800000000000004</c:v>
                </c:pt>
                <c:pt idx="4259">
                  <c:v>3.4750000000000005</c:v>
                </c:pt>
                <c:pt idx="4260">
                  <c:v>3.4750000000000005</c:v>
                </c:pt>
                <c:pt idx="4261">
                  <c:v>3.4750000000000005</c:v>
                </c:pt>
                <c:pt idx="4262">
                  <c:v>3.4800000000000004</c:v>
                </c:pt>
                <c:pt idx="4263">
                  <c:v>3.4800000000000004</c:v>
                </c:pt>
                <c:pt idx="4264">
                  <c:v>3.4750000000000005</c:v>
                </c:pt>
                <c:pt idx="4265">
                  <c:v>3.4800000000000004</c:v>
                </c:pt>
                <c:pt idx="4266">
                  <c:v>3.4800000000000004</c:v>
                </c:pt>
                <c:pt idx="4267">
                  <c:v>3.4850000000000003</c:v>
                </c:pt>
                <c:pt idx="4268">
                  <c:v>3.4800000000000004</c:v>
                </c:pt>
                <c:pt idx="4269">
                  <c:v>3.4800000000000004</c:v>
                </c:pt>
                <c:pt idx="4270">
                  <c:v>3.4800000000000004</c:v>
                </c:pt>
                <c:pt idx="4271">
                  <c:v>3.4850000000000003</c:v>
                </c:pt>
                <c:pt idx="4272">
                  <c:v>3.4800000000000004</c:v>
                </c:pt>
                <c:pt idx="4273">
                  <c:v>3.4800000000000004</c:v>
                </c:pt>
                <c:pt idx="4274">
                  <c:v>3.4800000000000004</c:v>
                </c:pt>
                <c:pt idx="4275">
                  <c:v>3.4850000000000003</c:v>
                </c:pt>
                <c:pt idx="4276">
                  <c:v>3.4850000000000003</c:v>
                </c:pt>
                <c:pt idx="4277">
                  <c:v>3.4850000000000003</c:v>
                </c:pt>
                <c:pt idx="4278">
                  <c:v>3.4850000000000003</c:v>
                </c:pt>
                <c:pt idx="4279">
                  <c:v>3.4850000000000003</c:v>
                </c:pt>
                <c:pt idx="4280">
                  <c:v>3.4800000000000004</c:v>
                </c:pt>
                <c:pt idx="4281">
                  <c:v>3.4850000000000003</c:v>
                </c:pt>
                <c:pt idx="4282">
                  <c:v>3.4850000000000003</c:v>
                </c:pt>
                <c:pt idx="4283">
                  <c:v>3.49</c:v>
                </c:pt>
                <c:pt idx="4284">
                  <c:v>3.4850000000000003</c:v>
                </c:pt>
                <c:pt idx="4285">
                  <c:v>3.4850000000000003</c:v>
                </c:pt>
                <c:pt idx="4286">
                  <c:v>3.4850000000000003</c:v>
                </c:pt>
                <c:pt idx="4287">
                  <c:v>3.4850000000000003</c:v>
                </c:pt>
                <c:pt idx="4288">
                  <c:v>3.4850000000000003</c:v>
                </c:pt>
                <c:pt idx="4289">
                  <c:v>3.4850000000000003</c:v>
                </c:pt>
                <c:pt idx="4290">
                  <c:v>3.4850000000000003</c:v>
                </c:pt>
                <c:pt idx="4291">
                  <c:v>3.4850000000000003</c:v>
                </c:pt>
                <c:pt idx="4292">
                  <c:v>3.4850000000000003</c:v>
                </c:pt>
                <c:pt idx="4293">
                  <c:v>3.4850000000000003</c:v>
                </c:pt>
                <c:pt idx="4294">
                  <c:v>3.49</c:v>
                </c:pt>
                <c:pt idx="4295">
                  <c:v>3.4850000000000003</c:v>
                </c:pt>
                <c:pt idx="4296">
                  <c:v>3.49</c:v>
                </c:pt>
                <c:pt idx="4297">
                  <c:v>3.49</c:v>
                </c:pt>
                <c:pt idx="4298">
                  <c:v>3.49</c:v>
                </c:pt>
                <c:pt idx="4299">
                  <c:v>3.49</c:v>
                </c:pt>
                <c:pt idx="4300">
                  <c:v>3.49</c:v>
                </c:pt>
                <c:pt idx="4301">
                  <c:v>3.49</c:v>
                </c:pt>
                <c:pt idx="4302">
                  <c:v>3.4850000000000003</c:v>
                </c:pt>
                <c:pt idx="4303">
                  <c:v>3.49</c:v>
                </c:pt>
                <c:pt idx="4304">
                  <c:v>3.49</c:v>
                </c:pt>
                <c:pt idx="4305">
                  <c:v>3.49</c:v>
                </c:pt>
                <c:pt idx="4306">
                  <c:v>3.49</c:v>
                </c:pt>
                <c:pt idx="4307">
                  <c:v>3.49</c:v>
                </c:pt>
                <c:pt idx="4308">
                  <c:v>3.49</c:v>
                </c:pt>
                <c:pt idx="4309">
                  <c:v>3.49</c:v>
                </c:pt>
                <c:pt idx="4310">
                  <c:v>3.49</c:v>
                </c:pt>
                <c:pt idx="4311">
                  <c:v>3.4950000000000001</c:v>
                </c:pt>
                <c:pt idx="4312">
                  <c:v>3.49</c:v>
                </c:pt>
                <c:pt idx="4313">
                  <c:v>3.49</c:v>
                </c:pt>
                <c:pt idx="4314">
                  <c:v>3.49</c:v>
                </c:pt>
                <c:pt idx="4315">
                  <c:v>3.49</c:v>
                </c:pt>
                <c:pt idx="4316">
                  <c:v>3.49</c:v>
                </c:pt>
                <c:pt idx="4317">
                  <c:v>3.4950000000000001</c:v>
                </c:pt>
                <c:pt idx="4318">
                  <c:v>3.49</c:v>
                </c:pt>
                <c:pt idx="4319">
                  <c:v>3.49</c:v>
                </c:pt>
                <c:pt idx="4320">
                  <c:v>3.49</c:v>
                </c:pt>
                <c:pt idx="4321">
                  <c:v>3.4950000000000001</c:v>
                </c:pt>
                <c:pt idx="4322">
                  <c:v>3.4850000000000003</c:v>
                </c:pt>
                <c:pt idx="4323">
                  <c:v>3.49</c:v>
                </c:pt>
                <c:pt idx="4324">
                  <c:v>3.5</c:v>
                </c:pt>
                <c:pt idx="4325">
                  <c:v>3.49</c:v>
                </c:pt>
                <c:pt idx="4326">
                  <c:v>3.4850000000000003</c:v>
                </c:pt>
                <c:pt idx="4327">
                  <c:v>3.4950000000000001</c:v>
                </c:pt>
                <c:pt idx="4328">
                  <c:v>3.49</c:v>
                </c:pt>
                <c:pt idx="4329">
                  <c:v>3.4950000000000001</c:v>
                </c:pt>
                <c:pt idx="4330">
                  <c:v>3.49</c:v>
                </c:pt>
                <c:pt idx="4331">
                  <c:v>3.4950000000000001</c:v>
                </c:pt>
                <c:pt idx="4332">
                  <c:v>3.49</c:v>
                </c:pt>
                <c:pt idx="4333">
                  <c:v>3.4950000000000001</c:v>
                </c:pt>
                <c:pt idx="4334">
                  <c:v>3.4950000000000001</c:v>
                </c:pt>
                <c:pt idx="4335">
                  <c:v>3.4950000000000001</c:v>
                </c:pt>
                <c:pt idx="4336">
                  <c:v>3.5</c:v>
                </c:pt>
                <c:pt idx="4337">
                  <c:v>3.4950000000000001</c:v>
                </c:pt>
                <c:pt idx="4338">
                  <c:v>3.49</c:v>
                </c:pt>
                <c:pt idx="4339">
                  <c:v>3.5</c:v>
                </c:pt>
                <c:pt idx="4340">
                  <c:v>3.4950000000000001</c:v>
                </c:pt>
                <c:pt idx="4341">
                  <c:v>3.5</c:v>
                </c:pt>
                <c:pt idx="4342">
                  <c:v>3.49</c:v>
                </c:pt>
                <c:pt idx="4343">
                  <c:v>3.5</c:v>
                </c:pt>
                <c:pt idx="4344">
                  <c:v>3.49</c:v>
                </c:pt>
                <c:pt idx="4345">
                  <c:v>3.4950000000000001</c:v>
                </c:pt>
                <c:pt idx="4346">
                  <c:v>3.4950000000000001</c:v>
                </c:pt>
                <c:pt idx="4347">
                  <c:v>3.4950000000000001</c:v>
                </c:pt>
                <c:pt idx="4348">
                  <c:v>3.5</c:v>
                </c:pt>
                <c:pt idx="4349">
                  <c:v>3.5</c:v>
                </c:pt>
                <c:pt idx="4350">
                  <c:v>3.5</c:v>
                </c:pt>
                <c:pt idx="4351">
                  <c:v>3.4950000000000001</c:v>
                </c:pt>
                <c:pt idx="4352">
                  <c:v>3.5</c:v>
                </c:pt>
                <c:pt idx="4353">
                  <c:v>3.4950000000000001</c:v>
                </c:pt>
                <c:pt idx="4354">
                  <c:v>3.4950000000000001</c:v>
                </c:pt>
                <c:pt idx="4355">
                  <c:v>3.49</c:v>
                </c:pt>
                <c:pt idx="4356">
                  <c:v>3.5</c:v>
                </c:pt>
                <c:pt idx="4357">
                  <c:v>3.5</c:v>
                </c:pt>
                <c:pt idx="4358">
                  <c:v>3.5</c:v>
                </c:pt>
                <c:pt idx="4359">
                  <c:v>3.5</c:v>
                </c:pt>
                <c:pt idx="4360">
                  <c:v>3.5</c:v>
                </c:pt>
                <c:pt idx="4361">
                  <c:v>3.4950000000000001</c:v>
                </c:pt>
                <c:pt idx="4362">
                  <c:v>3.5</c:v>
                </c:pt>
                <c:pt idx="4363">
                  <c:v>3.5</c:v>
                </c:pt>
                <c:pt idx="4364">
                  <c:v>3.5</c:v>
                </c:pt>
                <c:pt idx="4365">
                  <c:v>3.4950000000000001</c:v>
                </c:pt>
                <c:pt idx="4366">
                  <c:v>3.5</c:v>
                </c:pt>
                <c:pt idx="4367">
                  <c:v>3.5</c:v>
                </c:pt>
                <c:pt idx="4368">
                  <c:v>3.5</c:v>
                </c:pt>
                <c:pt idx="4369">
                  <c:v>3.5</c:v>
                </c:pt>
                <c:pt idx="4370">
                  <c:v>3.5</c:v>
                </c:pt>
                <c:pt idx="4371">
                  <c:v>3.5</c:v>
                </c:pt>
                <c:pt idx="4372">
                  <c:v>3.5</c:v>
                </c:pt>
                <c:pt idx="4373">
                  <c:v>3.5049999999999999</c:v>
                </c:pt>
                <c:pt idx="4374">
                  <c:v>3.5049999999999999</c:v>
                </c:pt>
                <c:pt idx="4375">
                  <c:v>3.5</c:v>
                </c:pt>
                <c:pt idx="4376">
                  <c:v>3.5049999999999999</c:v>
                </c:pt>
                <c:pt idx="4377">
                  <c:v>3.5</c:v>
                </c:pt>
                <c:pt idx="4378">
                  <c:v>3.5</c:v>
                </c:pt>
                <c:pt idx="4379">
                  <c:v>3.5</c:v>
                </c:pt>
                <c:pt idx="4380">
                  <c:v>3.5</c:v>
                </c:pt>
                <c:pt idx="4381">
                  <c:v>3.5</c:v>
                </c:pt>
                <c:pt idx="4382">
                  <c:v>3.5049999999999999</c:v>
                </c:pt>
                <c:pt idx="4383">
                  <c:v>3.5049999999999999</c:v>
                </c:pt>
                <c:pt idx="4384">
                  <c:v>3.5049999999999999</c:v>
                </c:pt>
                <c:pt idx="4385">
                  <c:v>3.5049999999999999</c:v>
                </c:pt>
                <c:pt idx="4386">
                  <c:v>3.5</c:v>
                </c:pt>
                <c:pt idx="4387">
                  <c:v>3.5</c:v>
                </c:pt>
                <c:pt idx="4388">
                  <c:v>3.5</c:v>
                </c:pt>
                <c:pt idx="4389">
                  <c:v>3.5</c:v>
                </c:pt>
                <c:pt idx="4390">
                  <c:v>3.5049999999999999</c:v>
                </c:pt>
                <c:pt idx="4391">
                  <c:v>3.5049999999999999</c:v>
                </c:pt>
                <c:pt idx="4392">
                  <c:v>3.5049999999999999</c:v>
                </c:pt>
                <c:pt idx="4393">
                  <c:v>3.5049999999999999</c:v>
                </c:pt>
                <c:pt idx="4394">
                  <c:v>3.5049999999999999</c:v>
                </c:pt>
                <c:pt idx="4395">
                  <c:v>3.5049999999999999</c:v>
                </c:pt>
                <c:pt idx="4396">
                  <c:v>3.5049999999999999</c:v>
                </c:pt>
                <c:pt idx="4397">
                  <c:v>3.5049999999999999</c:v>
                </c:pt>
                <c:pt idx="4398">
                  <c:v>3.4950000000000001</c:v>
                </c:pt>
                <c:pt idx="4399">
                  <c:v>3.5049999999999999</c:v>
                </c:pt>
                <c:pt idx="4400">
                  <c:v>3.5049999999999999</c:v>
                </c:pt>
                <c:pt idx="4401">
                  <c:v>3.5049999999999999</c:v>
                </c:pt>
                <c:pt idx="4402">
                  <c:v>3.5049999999999999</c:v>
                </c:pt>
                <c:pt idx="4403">
                  <c:v>3.5049999999999999</c:v>
                </c:pt>
                <c:pt idx="4404">
                  <c:v>3.5049999999999999</c:v>
                </c:pt>
                <c:pt idx="4405">
                  <c:v>3.5049999999999999</c:v>
                </c:pt>
                <c:pt idx="4406">
                  <c:v>3.5049999999999999</c:v>
                </c:pt>
                <c:pt idx="4407">
                  <c:v>3.51</c:v>
                </c:pt>
                <c:pt idx="4408">
                  <c:v>3.51</c:v>
                </c:pt>
                <c:pt idx="4409">
                  <c:v>3.51</c:v>
                </c:pt>
                <c:pt idx="4410">
                  <c:v>3.51</c:v>
                </c:pt>
                <c:pt idx="4411">
                  <c:v>3.5049999999999999</c:v>
                </c:pt>
                <c:pt idx="4412">
                  <c:v>3.51</c:v>
                </c:pt>
                <c:pt idx="4413">
                  <c:v>3.5149999999999997</c:v>
                </c:pt>
                <c:pt idx="4414">
                  <c:v>3.5049999999999999</c:v>
                </c:pt>
                <c:pt idx="4415">
                  <c:v>3.5049999999999999</c:v>
                </c:pt>
                <c:pt idx="4416">
                  <c:v>3.51</c:v>
                </c:pt>
                <c:pt idx="4417">
                  <c:v>3.5149999999999997</c:v>
                </c:pt>
                <c:pt idx="4418">
                  <c:v>3.5149999999999997</c:v>
                </c:pt>
                <c:pt idx="4419">
                  <c:v>3.51</c:v>
                </c:pt>
                <c:pt idx="4420">
                  <c:v>3.51</c:v>
                </c:pt>
                <c:pt idx="4421">
                  <c:v>3.51</c:v>
                </c:pt>
                <c:pt idx="4422">
                  <c:v>3.51</c:v>
                </c:pt>
                <c:pt idx="4423">
                  <c:v>3.51</c:v>
                </c:pt>
                <c:pt idx="4424">
                  <c:v>3.5149999999999997</c:v>
                </c:pt>
                <c:pt idx="4425">
                  <c:v>3.5149999999999997</c:v>
                </c:pt>
                <c:pt idx="4426">
                  <c:v>3.51</c:v>
                </c:pt>
                <c:pt idx="4427">
                  <c:v>3.51</c:v>
                </c:pt>
                <c:pt idx="4428">
                  <c:v>3.5049999999999999</c:v>
                </c:pt>
                <c:pt idx="4429">
                  <c:v>3.51</c:v>
                </c:pt>
                <c:pt idx="4430">
                  <c:v>3.5149999999999997</c:v>
                </c:pt>
                <c:pt idx="4431">
                  <c:v>3.5199999999999996</c:v>
                </c:pt>
                <c:pt idx="4432">
                  <c:v>3.5149999999999997</c:v>
                </c:pt>
                <c:pt idx="4433">
                  <c:v>3.5149999999999997</c:v>
                </c:pt>
                <c:pt idx="4434">
                  <c:v>3.5149999999999997</c:v>
                </c:pt>
                <c:pt idx="4435">
                  <c:v>3.5149999999999997</c:v>
                </c:pt>
                <c:pt idx="4436">
                  <c:v>3.5149999999999997</c:v>
                </c:pt>
                <c:pt idx="4437">
                  <c:v>3.5149999999999997</c:v>
                </c:pt>
                <c:pt idx="4438">
                  <c:v>3.5199999999999996</c:v>
                </c:pt>
                <c:pt idx="4439">
                  <c:v>3.5149999999999997</c:v>
                </c:pt>
                <c:pt idx="4440">
                  <c:v>3.5149999999999997</c:v>
                </c:pt>
                <c:pt idx="4441">
                  <c:v>3.5149999999999997</c:v>
                </c:pt>
                <c:pt idx="4442">
                  <c:v>3.5149999999999997</c:v>
                </c:pt>
                <c:pt idx="4443">
                  <c:v>3.5199999999999996</c:v>
                </c:pt>
                <c:pt idx="4444">
                  <c:v>3.5199999999999996</c:v>
                </c:pt>
                <c:pt idx="4445">
                  <c:v>3.5199999999999996</c:v>
                </c:pt>
                <c:pt idx="4446">
                  <c:v>3.5199999999999996</c:v>
                </c:pt>
                <c:pt idx="4447">
                  <c:v>3.5199999999999996</c:v>
                </c:pt>
                <c:pt idx="4448">
                  <c:v>3.5199999999999996</c:v>
                </c:pt>
                <c:pt idx="4449">
                  <c:v>3.5149999999999997</c:v>
                </c:pt>
                <c:pt idx="4450">
                  <c:v>3.5199999999999996</c:v>
                </c:pt>
                <c:pt idx="4451">
                  <c:v>3.5149999999999997</c:v>
                </c:pt>
                <c:pt idx="4452">
                  <c:v>3.5199999999999996</c:v>
                </c:pt>
                <c:pt idx="4453">
                  <c:v>3.5199999999999996</c:v>
                </c:pt>
                <c:pt idx="4454">
                  <c:v>3.5199999999999996</c:v>
                </c:pt>
                <c:pt idx="4455">
                  <c:v>3.5199999999999996</c:v>
                </c:pt>
                <c:pt idx="4456">
                  <c:v>3.5199999999999996</c:v>
                </c:pt>
                <c:pt idx="4457">
                  <c:v>3.5199999999999996</c:v>
                </c:pt>
                <c:pt idx="4458">
                  <c:v>3.5199999999999996</c:v>
                </c:pt>
                <c:pt idx="4459">
                  <c:v>3.5199999999999996</c:v>
                </c:pt>
                <c:pt idx="4460">
                  <c:v>3.5149999999999997</c:v>
                </c:pt>
                <c:pt idx="4461">
                  <c:v>3.5149999999999997</c:v>
                </c:pt>
                <c:pt idx="4462">
                  <c:v>3.5250000000000004</c:v>
                </c:pt>
                <c:pt idx="4463">
                  <c:v>3.5149999999999997</c:v>
                </c:pt>
                <c:pt idx="4464">
                  <c:v>3.5149999999999997</c:v>
                </c:pt>
                <c:pt idx="4465">
                  <c:v>3.5199999999999996</c:v>
                </c:pt>
                <c:pt idx="4466">
                  <c:v>3.5250000000000004</c:v>
                </c:pt>
                <c:pt idx="4467">
                  <c:v>3.5250000000000004</c:v>
                </c:pt>
                <c:pt idx="4468">
                  <c:v>3.5149999999999997</c:v>
                </c:pt>
                <c:pt idx="4469">
                  <c:v>3.5199999999999996</c:v>
                </c:pt>
                <c:pt idx="4470">
                  <c:v>3.5250000000000004</c:v>
                </c:pt>
                <c:pt idx="4471">
                  <c:v>3.5199999999999996</c:v>
                </c:pt>
                <c:pt idx="4472">
                  <c:v>3.5250000000000004</c:v>
                </c:pt>
                <c:pt idx="4473">
                  <c:v>3.5199999999999996</c:v>
                </c:pt>
                <c:pt idx="4474">
                  <c:v>3.5199999999999996</c:v>
                </c:pt>
                <c:pt idx="4475">
                  <c:v>3.5250000000000004</c:v>
                </c:pt>
                <c:pt idx="4476">
                  <c:v>3.5299999999999994</c:v>
                </c:pt>
                <c:pt idx="4477">
                  <c:v>3.5150000000000006</c:v>
                </c:pt>
                <c:pt idx="4478">
                  <c:v>3.5199999999999996</c:v>
                </c:pt>
                <c:pt idx="4479">
                  <c:v>3.5250000000000004</c:v>
                </c:pt>
                <c:pt idx="4480">
                  <c:v>3.5250000000000004</c:v>
                </c:pt>
                <c:pt idx="4481">
                  <c:v>3.5250000000000004</c:v>
                </c:pt>
                <c:pt idx="4482">
                  <c:v>3.5200000000000005</c:v>
                </c:pt>
                <c:pt idx="4483">
                  <c:v>3.5250000000000004</c:v>
                </c:pt>
                <c:pt idx="4484">
                  <c:v>3.5250000000000004</c:v>
                </c:pt>
                <c:pt idx="4485">
                  <c:v>3.5250000000000004</c:v>
                </c:pt>
                <c:pt idx="4486">
                  <c:v>3.5199999999999996</c:v>
                </c:pt>
                <c:pt idx="4487">
                  <c:v>3.5250000000000004</c:v>
                </c:pt>
                <c:pt idx="4488">
                  <c:v>3.5250000000000004</c:v>
                </c:pt>
                <c:pt idx="4489">
                  <c:v>3.5200000000000005</c:v>
                </c:pt>
                <c:pt idx="4490">
                  <c:v>3.5250000000000004</c:v>
                </c:pt>
                <c:pt idx="4491">
                  <c:v>3.5300000000000002</c:v>
                </c:pt>
                <c:pt idx="4492">
                  <c:v>3.5250000000000004</c:v>
                </c:pt>
                <c:pt idx="4493">
                  <c:v>3.5250000000000004</c:v>
                </c:pt>
                <c:pt idx="4494">
                  <c:v>3.5250000000000004</c:v>
                </c:pt>
                <c:pt idx="4495">
                  <c:v>3.5250000000000004</c:v>
                </c:pt>
                <c:pt idx="4496">
                  <c:v>3.5250000000000004</c:v>
                </c:pt>
                <c:pt idx="4497">
                  <c:v>3.5250000000000004</c:v>
                </c:pt>
                <c:pt idx="4498">
                  <c:v>3.5250000000000004</c:v>
                </c:pt>
                <c:pt idx="4499">
                  <c:v>3.5250000000000004</c:v>
                </c:pt>
                <c:pt idx="4500">
                  <c:v>3.5250000000000004</c:v>
                </c:pt>
                <c:pt idx="4501">
                  <c:v>3.5300000000000002</c:v>
                </c:pt>
                <c:pt idx="4502">
                  <c:v>3.5300000000000002</c:v>
                </c:pt>
                <c:pt idx="4503">
                  <c:v>3.5300000000000002</c:v>
                </c:pt>
                <c:pt idx="4504">
                  <c:v>3.5250000000000004</c:v>
                </c:pt>
                <c:pt idx="4505">
                  <c:v>3.5250000000000004</c:v>
                </c:pt>
                <c:pt idx="4506">
                  <c:v>3.5199999999999996</c:v>
                </c:pt>
                <c:pt idx="4507">
                  <c:v>3.5300000000000002</c:v>
                </c:pt>
                <c:pt idx="4508">
                  <c:v>3.5250000000000004</c:v>
                </c:pt>
                <c:pt idx="4509">
                  <c:v>3.5250000000000004</c:v>
                </c:pt>
                <c:pt idx="4510">
                  <c:v>3.5300000000000002</c:v>
                </c:pt>
                <c:pt idx="4511">
                  <c:v>3.5250000000000004</c:v>
                </c:pt>
                <c:pt idx="4512">
                  <c:v>3.5250000000000004</c:v>
                </c:pt>
                <c:pt idx="4513">
                  <c:v>3.5300000000000002</c:v>
                </c:pt>
                <c:pt idx="4514">
                  <c:v>3.5300000000000002</c:v>
                </c:pt>
                <c:pt idx="4515">
                  <c:v>3.5300000000000002</c:v>
                </c:pt>
                <c:pt idx="4516">
                  <c:v>3.5350000000000001</c:v>
                </c:pt>
                <c:pt idx="4517">
                  <c:v>3.5250000000000004</c:v>
                </c:pt>
                <c:pt idx="4518">
                  <c:v>3.5300000000000002</c:v>
                </c:pt>
                <c:pt idx="4519">
                  <c:v>3.5300000000000002</c:v>
                </c:pt>
                <c:pt idx="4520">
                  <c:v>3.5300000000000002</c:v>
                </c:pt>
                <c:pt idx="4521">
                  <c:v>3.5300000000000002</c:v>
                </c:pt>
                <c:pt idx="4522">
                  <c:v>3.5350000000000001</c:v>
                </c:pt>
                <c:pt idx="4523">
                  <c:v>3.5350000000000001</c:v>
                </c:pt>
                <c:pt idx="4524">
                  <c:v>3.5300000000000002</c:v>
                </c:pt>
                <c:pt idx="4525">
                  <c:v>3.5300000000000002</c:v>
                </c:pt>
                <c:pt idx="4526">
                  <c:v>3.5300000000000002</c:v>
                </c:pt>
                <c:pt idx="4527">
                  <c:v>3.5300000000000002</c:v>
                </c:pt>
                <c:pt idx="4528">
                  <c:v>3.5350000000000001</c:v>
                </c:pt>
                <c:pt idx="4529">
                  <c:v>3.5250000000000004</c:v>
                </c:pt>
                <c:pt idx="4530">
                  <c:v>3.5300000000000002</c:v>
                </c:pt>
                <c:pt idx="4531">
                  <c:v>3.5350000000000001</c:v>
                </c:pt>
                <c:pt idx="4532">
                  <c:v>3.5350000000000001</c:v>
                </c:pt>
                <c:pt idx="4533">
                  <c:v>3.5350000000000001</c:v>
                </c:pt>
                <c:pt idx="4534">
                  <c:v>3.5300000000000002</c:v>
                </c:pt>
                <c:pt idx="4535">
                  <c:v>3.5350000000000001</c:v>
                </c:pt>
                <c:pt idx="4536">
                  <c:v>3.5350000000000001</c:v>
                </c:pt>
                <c:pt idx="4537">
                  <c:v>3.5350000000000001</c:v>
                </c:pt>
                <c:pt idx="4538">
                  <c:v>3.5350000000000001</c:v>
                </c:pt>
                <c:pt idx="4539">
                  <c:v>3.5350000000000001</c:v>
                </c:pt>
                <c:pt idx="4540">
                  <c:v>3.5350000000000001</c:v>
                </c:pt>
                <c:pt idx="4541">
                  <c:v>3.5350000000000001</c:v>
                </c:pt>
                <c:pt idx="4542">
                  <c:v>3.5350000000000001</c:v>
                </c:pt>
                <c:pt idx="4543">
                  <c:v>3.5350000000000001</c:v>
                </c:pt>
                <c:pt idx="4544">
                  <c:v>3.5350000000000001</c:v>
                </c:pt>
                <c:pt idx="4545">
                  <c:v>3.5350000000000001</c:v>
                </c:pt>
                <c:pt idx="4546">
                  <c:v>3.54</c:v>
                </c:pt>
                <c:pt idx="4547">
                  <c:v>3.5350000000000001</c:v>
                </c:pt>
                <c:pt idx="4548">
                  <c:v>3.5350000000000001</c:v>
                </c:pt>
                <c:pt idx="4549">
                  <c:v>3.5350000000000001</c:v>
                </c:pt>
                <c:pt idx="4550">
                  <c:v>3.5350000000000001</c:v>
                </c:pt>
                <c:pt idx="4551">
                  <c:v>3.5449999999999999</c:v>
                </c:pt>
                <c:pt idx="4552">
                  <c:v>3.54</c:v>
                </c:pt>
                <c:pt idx="4553">
                  <c:v>3.5350000000000001</c:v>
                </c:pt>
                <c:pt idx="4554">
                  <c:v>3.5350000000000001</c:v>
                </c:pt>
                <c:pt idx="4555">
                  <c:v>3.5350000000000001</c:v>
                </c:pt>
                <c:pt idx="4556">
                  <c:v>3.5350000000000001</c:v>
                </c:pt>
                <c:pt idx="4557">
                  <c:v>3.5350000000000001</c:v>
                </c:pt>
                <c:pt idx="4558">
                  <c:v>3.5350000000000001</c:v>
                </c:pt>
                <c:pt idx="4559">
                  <c:v>3.5350000000000001</c:v>
                </c:pt>
                <c:pt idx="4560">
                  <c:v>3.5350000000000001</c:v>
                </c:pt>
                <c:pt idx="4561">
                  <c:v>3.54</c:v>
                </c:pt>
                <c:pt idx="4562">
                  <c:v>3.5449999999999999</c:v>
                </c:pt>
                <c:pt idx="4563">
                  <c:v>3.54</c:v>
                </c:pt>
                <c:pt idx="4564">
                  <c:v>3.54</c:v>
                </c:pt>
                <c:pt idx="4565">
                  <c:v>3.5350000000000001</c:v>
                </c:pt>
                <c:pt idx="4566">
                  <c:v>3.5449999999999999</c:v>
                </c:pt>
                <c:pt idx="4567">
                  <c:v>3.54</c:v>
                </c:pt>
                <c:pt idx="4568">
                  <c:v>3.54</c:v>
                </c:pt>
                <c:pt idx="4569">
                  <c:v>3.5449999999999999</c:v>
                </c:pt>
                <c:pt idx="4570">
                  <c:v>3.5350000000000001</c:v>
                </c:pt>
                <c:pt idx="4571">
                  <c:v>3.54</c:v>
                </c:pt>
                <c:pt idx="4572">
                  <c:v>3.54</c:v>
                </c:pt>
                <c:pt idx="4573">
                  <c:v>3.5449999999999999</c:v>
                </c:pt>
                <c:pt idx="4574">
                  <c:v>3.54</c:v>
                </c:pt>
                <c:pt idx="4575">
                  <c:v>3.5449999999999999</c:v>
                </c:pt>
                <c:pt idx="4576">
                  <c:v>3.5449999999999999</c:v>
                </c:pt>
                <c:pt idx="4577">
                  <c:v>3.5449999999999999</c:v>
                </c:pt>
                <c:pt idx="4578">
                  <c:v>3.54</c:v>
                </c:pt>
                <c:pt idx="4579">
                  <c:v>3.5449999999999999</c:v>
                </c:pt>
                <c:pt idx="4580">
                  <c:v>3.54</c:v>
                </c:pt>
                <c:pt idx="4581">
                  <c:v>3.54</c:v>
                </c:pt>
                <c:pt idx="4582">
                  <c:v>3.54</c:v>
                </c:pt>
                <c:pt idx="4583">
                  <c:v>3.5449999999999999</c:v>
                </c:pt>
                <c:pt idx="4584">
                  <c:v>3.5449999999999999</c:v>
                </c:pt>
                <c:pt idx="4585">
                  <c:v>3.5449999999999999</c:v>
                </c:pt>
                <c:pt idx="4586">
                  <c:v>3.54</c:v>
                </c:pt>
                <c:pt idx="4587">
                  <c:v>3.5449999999999999</c:v>
                </c:pt>
                <c:pt idx="4588">
                  <c:v>3.5449999999999999</c:v>
                </c:pt>
                <c:pt idx="4589">
                  <c:v>3.5449999999999999</c:v>
                </c:pt>
                <c:pt idx="4590">
                  <c:v>3.5449999999999999</c:v>
                </c:pt>
                <c:pt idx="4591">
                  <c:v>3.5449999999999999</c:v>
                </c:pt>
                <c:pt idx="4592">
                  <c:v>3.5449999999999999</c:v>
                </c:pt>
                <c:pt idx="4593">
                  <c:v>3.5449999999999999</c:v>
                </c:pt>
                <c:pt idx="4594">
                  <c:v>3.55</c:v>
                </c:pt>
                <c:pt idx="4595">
                  <c:v>3.5449999999999999</c:v>
                </c:pt>
                <c:pt idx="4596">
                  <c:v>3.5449999999999999</c:v>
                </c:pt>
                <c:pt idx="4597">
                  <c:v>3.5449999999999999</c:v>
                </c:pt>
                <c:pt idx="4598">
                  <c:v>3.5449999999999999</c:v>
                </c:pt>
                <c:pt idx="4599">
                  <c:v>3.5449999999999999</c:v>
                </c:pt>
                <c:pt idx="4600">
                  <c:v>3.5449999999999999</c:v>
                </c:pt>
                <c:pt idx="4601">
                  <c:v>3.55</c:v>
                </c:pt>
                <c:pt idx="4602">
                  <c:v>3.5449999999999999</c:v>
                </c:pt>
                <c:pt idx="4603">
                  <c:v>3.5449999999999999</c:v>
                </c:pt>
                <c:pt idx="4604">
                  <c:v>3.5449999999999999</c:v>
                </c:pt>
                <c:pt idx="4605">
                  <c:v>3.5449999999999999</c:v>
                </c:pt>
                <c:pt idx="4606">
                  <c:v>3.5549999999999997</c:v>
                </c:pt>
                <c:pt idx="4607">
                  <c:v>3.55</c:v>
                </c:pt>
                <c:pt idx="4608">
                  <c:v>3.5449999999999999</c:v>
                </c:pt>
                <c:pt idx="4609">
                  <c:v>3.55</c:v>
                </c:pt>
                <c:pt idx="4610">
                  <c:v>3.5449999999999999</c:v>
                </c:pt>
                <c:pt idx="4611">
                  <c:v>3.55</c:v>
                </c:pt>
                <c:pt idx="4612">
                  <c:v>3.55</c:v>
                </c:pt>
                <c:pt idx="4613">
                  <c:v>3.5549999999999997</c:v>
                </c:pt>
                <c:pt idx="4614">
                  <c:v>3.5449999999999999</c:v>
                </c:pt>
                <c:pt idx="4615">
                  <c:v>3.5449999999999999</c:v>
                </c:pt>
                <c:pt idx="4616">
                  <c:v>3.55</c:v>
                </c:pt>
                <c:pt idx="4617">
                  <c:v>3.5549999999999997</c:v>
                </c:pt>
                <c:pt idx="4618">
                  <c:v>3.55</c:v>
                </c:pt>
                <c:pt idx="4619">
                  <c:v>3.55</c:v>
                </c:pt>
                <c:pt idx="4620">
                  <c:v>3.55</c:v>
                </c:pt>
                <c:pt idx="4621">
                  <c:v>3.55</c:v>
                </c:pt>
                <c:pt idx="4622">
                  <c:v>3.55</c:v>
                </c:pt>
                <c:pt idx="4623">
                  <c:v>3.5549999999999997</c:v>
                </c:pt>
                <c:pt idx="4624">
                  <c:v>3.55</c:v>
                </c:pt>
                <c:pt idx="4625">
                  <c:v>3.55</c:v>
                </c:pt>
                <c:pt idx="4626">
                  <c:v>3.5549999999999997</c:v>
                </c:pt>
                <c:pt idx="4627">
                  <c:v>3.5549999999999997</c:v>
                </c:pt>
                <c:pt idx="4628">
                  <c:v>3.5549999999999997</c:v>
                </c:pt>
                <c:pt idx="4629">
                  <c:v>3.55</c:v>
                </c:pt>
                <c:pt idx="4630">
                  <c:v>3.55</c:v>
                </c:pt>
                <c:pt idx="4631">
                  <c:v>3.55</c:v>
                </c:pt>
                <c:pt idx="4632">
                  <c:v>3.5549999999999997</c:v>
                </c:pt>
                <c:pt idx="4633">
                  <c:v>3.55</c:v>
                </c:pt>
                <c:pt idx="4634">
                  <c:v>3.55</c:v>
                </c:pt>
                <c:pt idx="4635">
                  <c:v>3.5549999999999997</c:v>
                </c:pt>
                <c:pt idx="4636">
                  <c:v>3.5549999999999997</c:v>
                </c:pt>
                <c:pt idx="4637">
                  <c:v>3.55</c:v>
                </c:pt>
                <c:pt idx="4638">
                  <c:v>3.5549999999999997</c:v>
                </c:pt>
                <c:pt idx="4639">
                  <c:v>3.5549999999999997</c:v>
                </c:pt>
                <c:pt idx="4640">
                  <c:v>3.5549999999999997</c:v>
                </c:pt>
                <c:pt idx="4641">
                  <c:v>3.5549999999999997</c:v>
                </c:pt>
                <c:pt idx="4642">
                  <c:v>3.55</c:v>
                </c:pt>
                <c:pt idx="4643">
                  <c:v>3.55</c:v>
                </c:pt>
                <c:pt idx="4644">
                  <c:v>3.5549999999999997</c:v>
                </c:pt>
                <c:pt idx="4645">
                  <c:v>3.5549999999999997</c:v>
                </c:pt>
                <c:pt idx="4646">
                  <c:v>3.55</c:v>
                </c:pt>
                <c:pt idx="4647">
                  <c:v>3.5549999999999997</c:v>
                </c:pt>
                <c:pt idx="4648">
                  <c:v>3.5599999999999996</c:v>
                </c:pt>
                <c:pt idx="4649">
                  <c:v>3.5549999999999997</c:v>
                </c:pt>
                <c:pt idx="4650">
                  <c:v>3.5549999999999997</c:v>
                </c:pt>
                <c:pt idx="4651">
                  <c:v>3.5549999999999997</c:v>
                </c:pt>
                <c:pt idx="4652">
                  <c:v>3.5549999999999997</c:v>
                </c:pt>
                <c:pt idx="4653">
                  <c:v>3.5549999999999997</c:v>
                </c:pt>
                <c:pt idx="4654">
                  <c:v>3.5549999999999997</c:v>
                </c:pt>
                <c:pt idx="4655">
                  <c:v>3.5549999999999997</c:v>
                </c:pt>
                <c:pt idx="4656">
                  <c:v>3.5599999999999996</c:v>
                </c:pt>
                <c:pt idx="4657">
                  <c:v>3.5599999999999996</c:v>
                </c:pt>
                <c:pt idx="4658">
                  <c:v>3.5549999999999997</c:v>
                </c:pt>
                <c:pt idx="4659">
                  <c:v>3.5549999999999997</c:v>
                </c:pt>
                <c:pt idx="4660">
                  <c:v>3.5599999999999996</c:v>
                </c:pt>
                <c:pt idx="4661">
                  <c:v>3.5599999999999996</c:v>
                </c:pt>
                <c:pt idx="4662">
                  <c:v>3.55</c:v>
                </c:pt>
                <c:pt idx="4663">
                  <c:v>3.5599999999999996</c:v>
                </c:pt>
                <c:pt idx="4664">
                  <c:v>3.5599999999999996</c:v>
                </c:pt>
                <c:pt idx="4665">
                  <c:v>3.5599999999999996</c:v>
                </c:pt>
                <c:pt idx="4666">
                  <c:v>3.5599999999999996</c:v>
                </c:pt>
                <c:pt idx="4667">
                  <c:v>3.5549999999999997</c:v>
                </c:pt>
                <c:pt idx="4668">
                  <c:v>3.5549999999999997</c:v>
                </c:pt>
                <c:pt idx="4669">
                  <c:v>3.5599999999999996</c:v>
                </c:pt>
                <c:pt idx="4670">
                  <c:v>3.5599999999999996</c:v>
                </c:pt>
                <c:pt idx="4671">
                  <c:v>3.5599999999999996</c:v>
                </c:pt>
                <c:pt idx="4672">
                  <c:v>3.5599999999999996</c:v>
                </c:pt>
                <c:pt idx="4673">
                  <c:v>3.5599999999999996</c:v>
                </c:pt>
                <c:pt idx="4674">
                  <c:v>3.5649999999999995</c:v>
                </c:pt>
                <c:pt idx="4675">
                  <c:v>3.5599999999999996</c:v>
                </c:pt>
                <c:pt idx="4676">
                  <c:v>3.5599999999999996</c:v>
                </c:pt>
                <c:pt idx="4677">
                  <c:v>3.5599999999999996</c:v>
                </c:pt>
                <c:pt idx="4678">
                  <c:v>3.5599999999999996</c:v>
                </c:pt>
                <c:pt idx="4679">
                  <c:v>3.5599999999999996</c:v>
                </c:pt>
                <c:pt idx="4680">
                  <c:v>3.5599999999999996</c:v>
                </c:pt>
                <c:pt idx="4681">
                  <c:v>3.5599999999999996</c:v>
                </c:pt>
                <c:pt idx="4682">
                  <c:v>3.5649999999999995</c:v>
                </c:pt>
                <c:pt idx="4683">
                  <c:v>3.5599999999999996</c:v>
                </c:pt>
                <c:pt idx="4684">
                  <c:v>3.5649999999999995</c:v>
                </c:pt>
                <c:pt idx="4685">
                  <c:v>3.5599999999999996</c:v>
                </c:pt>
                <c:pt idx="4686">
                  <c:v>3.5649999999999995</c:v>
                </c:pt>
                <c:pt idx="4687">
                  <c:v>3.5649999999999995</c:v>
                </c:pt>
                <c:pt idx="4688">
                  <c:v>3.5599999999999996</c:v>
                </c:pt>
                <c:pt idx="4689">
                  <c:v>3.5649999999999995</c:v>
                </c:pt>
                <c:pt idx="4690">
                  <c:v>3.5599999999999996</c:v>
                </c:pt>
                <c:pt idx="4691">
                  <c:v>3.5649999999999995</c:v>
                </c:pt>
                <c:pt idx="4692">
                  <c:v>3.5599999999999996</c:v>
                </c:pt>
                <c:pt idx="4693">
                  <c:v>3.5700000000000003</c:v>
                </c:pt>
                <c:pt idx="4694">
                  <c:v>3.5649999999999995</c:v>
                </c:pt>
                <c:pt idx="4695">
                  <c:v>3.5700000000000003</c:v>
                </c:pt>
                <c:pt idx="4696">
                  <c:v>3.5549999999999997</c:v>
                </c:pt>
                <c:pt idx="4697">
                  <c:v>3.5549999999999997</c:v>
                </c:pt>
                <c:pt idx="4698">
                  <c:v>3.5549999999999997</c:v>
                </c:pt>
                <c:pt idx="4699">
                  <c:v>3.5699999999999994</c:v>
                </c:pt>
                <c:pt idx="4700">
                  <c:v>3.5649999999999995</c:v>
                </c:pt>
                <c:pt idx="4701">
                  <c:v>3.5649999999999995</c:v>
                </c:pt>
                <c:pt idx="4702">
                  <c:v>3.5649999999999995</c:v>
                </c:pt>
                <c:pt idx="4703">
                  <c:v>3.5649999999999995</c:v>
                </c:pt>
                <c:pt idx="4704">
                  <c:v>3.5649999999999995</c:v>
                </c:pt>
                <c:pt idx="4705">
                  <c:v>3.5649999999999995</c:v>
                </c:pt>
                <c:pt idx="4706">
                  <c:v>3.5699999999999994</c:v>
                </c:pt>
                <c:pt idx="4707">
                  <c:v>3.5699999999999994</c:v>
                </c:pt>
                <c:pt idx="4708">
                  <c:v>3.5699999999999994</c:v>
                </c:pt>
                <c:pt idx="4709">
                  <c:v>3.5699999999999994</c:v>
                </c:pt>
                <c:pt idx="4710">
                  <c:v>3.5699999999999994</c:v>
                </c:pt>
                <c:pt idx="4711">
                  <c:v>3.5699999999999994</c:v>
                </c:pt>
                <c:pt idx="4712">
                  <c:v>3.5699999999999994</c:v>
                </c:pt>
                <c:pt idx="4713">
                  <c:v>3.5699999999999994</c:v>
                </c:pt>
                <c:pt idx="4714">
                  <c:v>3.5699999999999994</c:v>
                </c:pt>
                <c:pt idx="4715">
                  <c:v>3.5749999999999993</c:v>
                </c:pt>
                <c:pt idx="4716">
                  <c:v>3.5699999999999994</c:v>
                </c:pt>
                <c:pt idx="4717">
                  <c:v>3.5699999999999994</c:v>
                </c:pt>
                <c:pt idx="4718">
                  <c:v>3.5699999999999994</c:v>
                </c:pt>
                <c:pt idx="4719">
                  <c:v>3.5699999999999994</c:v>
                </c:pt>
                <c:pt idx="4720">
                  <c:v>3.5699999999999994</c:v>
                </c:pt>
                <c:pt idx="4721">
                  <c:v>3.5699999999999994</c:v>
                </c:pt>
                <c:pt idx="4722">
                  <c:v>3.5699999999999994</c:v>
                </c:pt>
                <c:pt idx="4723">
                  <c:v>3.5699999999999994</c:v>
                </c:pt>
                <c:pt idx="4724">
                  <c:v>3.5699999999999994</c:v>
                </c:pt>
                <c:pt idx="4725">
                  <c:v>3.5699999999999994</c:v>
                </c:pt>
                <c:pt idx="4726">
                  <c:v>3.5699999999999994</c:v>
                </c:pt>
                <c:pt idx="4727">
                  <c:v>3.5699999999999994</c:v>
                </c:pt>
                <c:pt idx="4728">
                  <c:v>3.5699999999999994</c:v>
                </c:pt>
                <c:pt idx="4729">
                  <c:v>3.5699999999999994</c:v>
                </c:pt>
                <c:pt idx="4730">
                  <c:v>3.5699999999999994</c:v>
                </c:pt>
                <c:pt idx="4731">
                  <c:v>3.5699999999999994</c:v>
                </c:pt>
                <c:pt idx="4732">
                  <c:v>3.5750000000000002</c:v>
                </c:pt>
                <c:pt idx="4733">
                  <c:v>3.5750000000000002</c:v>
                </c:pt>
                <c:pt idx="4734">
                  <c:v>3.5699999999999994</c:v>
                </c:pt>
                <c:pt idx="4735">
                  <c:v>3.5750000000000002</c:v>
                </c:pt>
                <c:pt idx="4736">
                  <c:v>3.5750000000000002</c:v>
                </c:pt>
                <c:pt idx="4737">
                  <c:v>3.5699999999999994</c:v>
                </c:pt>
                <c:pt idx="4738">
                  <c:v>3.5699999999999994</c:v>
                </c:pt>
                <c:pt idx="4739">
                  <c:v>3.5750000000000002</c:v>
                </c:pt>
                <c:pt idx="4740">
                  <c:v>3.5750000000000002</c:v>
                </c:pt>
                <c:pt idx="4741">
                  <c:v>3.5750000000000002</c:v>
                </c:pt>
                <c:pt idx="4742">
                  <c:v>3.5699999999999994</c:v>
                </c:pt>
                <c:pt idx="4743">
                  <c:v>3.5699999999999994</c:v>
                </c:pt>
                <c:pt idx="4744">
                  <c:v>3.5750000000000002</c:v>
                </c:pt>
                <c:pt idx="4745">
                  <c:v>3.5750000000000002</c:v>
                </c:pt>
                <c:pt idx="4746">
                  <c:v>3.5699999999999994</c:v>
                </c:pt>
                <c:pt idx="4747">
                  <c:v>3.5699999999999994</c:v>
                </c:pt>
                <c:pt idx="4748">
                  <c:v>3.5699999999999994</c:v>
                </c:pt>
                <c:pt idx="4749">
                  <c:v>3.58</c:v>
                </c:pt>
                <c:pt idx="4750">
                  <c:v>3.5699999999999994</c:v>
                </c:pt>
                <c:pt idx="4751">
                  <c:v>3.58</c:v>
                </c:pt>
                <c:pt idx="4752">
                  <c:v>3.5699999999999994</c:v>
                </c:pt>
                <c:pt idx="4753">
                  <c:v>3.58</c:v>
                </c:pt>
                <c:pt idx="4754">
                  <c:v>3.58</c:v>
                </c:pt>
                <c:pt idx="4755">
                  <c:v>3.58</c:v>
                </c:pt>
                <c:pt idx="4756">
                  <c:v>3.5749999999999993</c:v>
                </c:pt>
                <c:pt idx="4757">
                  <c:v>3.58</c:v>
                </c:pt>
                <c:pt idx="4758">
                  <c:v>3.58</c:v>
                </c:pt>
                <c:pt idx="4759">
                  <c:v>3.58</c:v>
                </c:pt>
                <c:pt idx="4760">
                  <c:v>3.58</c:v>
                </c:pt>
                <c:pt idx="4761">
                  <c:v>3.58</c:v>
                </c:pt>
                <c:pt idx="4762">
                  <c:v>3.58</c:v>
                </c:pt>
                <c:pt idx="4763">
                  <c:v>3.5750000000000002</c:v>
                </c:pt>
                <c:pt idx="4764">
                  <c:v>3.58</c:v>
                </c:pt>
                <c:pt idx="4765">
                  <c:v>3.5750000000000002</c:v>
                </c:pt>
                <c:pt idx="4766">
                  <c:v>3.58</c:v>
                </c:pt>
                <c:pt idx="4767">
                  <c:v>3.58</c:v>
                </c:pt>
                <c:pt idx="4768">
                  <c:v>3.58</c:v>
                </c:pt>
                <c:pt idx="4769">
                  <c:v>3.58</c:v>
                </c:pt>
                <c:pt idx="4770">
                  <c:v>3.58</c:v>
                </c:pt>
                <c:pt idx="4771">
                  <c:v>3.58</c:v>
                </c:pt>
                <c:pt idx="4772">
                  <c:v>3.58</c:v>
                </c:pt>
                <c:pt idx="4773">
                  <c:v>3.58</c:v>
                </c:pt>
                <c:pt idx="4774">
                  <c:v>3.58</c:v>
                </c:pt>
                <c:pt idx="4775">
                  <c:v>3.58</c:v>
                </c:pt>
                <c:pt idx="4776">
                  <c:v>3.58</c:v>
                </c:pt>
                <c:pt idx="4777">
                  <c:v>3.58</c:v>
                </c:pt>
                <c:pt idx="4778">
                  <c:v>3.58</c:v>
                </c:pt>
                <c:pt idx="4779">
                  <c:v>3.58</c:v>
                </c:pt>
                <c:pt idx="4780">
                  <c:v>3.58</c:v>
                </c:pt>
                <c:pt idx="4781">
                  <c:v>3.58</c:v>
                </c:pt>
                <c:pt idx="4782">
                  <c:v>3.58</c:v>
                </c:pt>
                <c:pt idx="4783">
                  <c:v>3.585</c:v>
                </c:pt>
                <c:pt idx="4784">
                  <c:v>3.58</c:v>
                </c:pt>
                <c:pt idx="4785">
                  <c:v>3.58</c:v>
                </c:pt>
                <c:pt idx="4786">
                  <c:v>3.58</c:v>
                </c:pt>
                <c:pt idx="4787">
                  <c:v>3.58</c:v>
                </c:pt>
                <c:pt idx="4788">
                  <c:v>3.58</c:v>
                </c:pt>
                <c:pt idx="4789">
                  <c:v>3.58</c:v>
                </c:pt>
                <c:pt idx="4790">
                  <c:v>3.585</c:v>
                </c:pt>
                <c:pt idx="4791">
                  <c:v>3.585</c:v>
                </c:pt>
                <c:pt idx="4792">
                  <c:v>3.585</c:v>
                </c:pt>
                <c:pt idx="4793">
                  <c:v>3.585</c:v>
                </c:pt>
                <c:pt idx="4794">
                  <c:v>3.585</c:v>
                </c:pt>
                <c:pt idx="4795">
                  <c:v>3.58</c:v>
                </c:pt>
                <c:pt idx="4796">
                  <c:v>3.58</c:v>
                </c:pt>
                <c:pt idx="4797">
                  <c:v>3.585</c:v>
                </c:pt>
                <c:pt idx="4798">
                  <c:v>3.585</c:v>
                </c:pt>
                <c:pt idx="4799">
                  <c:v>3.585</c:v>
                </c:pt>
                <c:pt idx="4800">
                  <c:v>3.58</c:v>
                </c:pt>
                <c:pt idx="4801">
                  <c:v>3.585</c:v>
                </c:pt>
                <c:pt idx="4802">
                  <c:v>3.59</c:v>
                </c:pt>
                <c:pt idx="4803">
                  <c:v>3.585</c:v>
                </c:pt>
                <c:pt idx="4804">
                  <c:v>3.59</c:v>
                </c:pt>
                <c:pt idx="4805">
                  <c:v>3.59</c:v>
                </c:pt>
                <c:pt idx="4806">
                  <c:v>3.59</c:v>
                </c:pt>
                <c:pt idx="4807">
                  <c:v>3.585</c:v>
                </c:pt>
                <c:pt idx="4808">
                  <c:v>3.59</c:v>
                </c:pt>
                <c:pt idx="4809">
                  <c:v>3.585</c:v>
                </c:pt>
                <c:pt idx="4810">
                  <c:v>3.585</c:v>
                </c:pt>
                <c:pt idx="4811">
                  <c:v>3.59</c:v>
                </c:pt>
                <c:pt idx="4812">
                  <c:v>3.59</c:v>
                </c:pt>
                <c:pt idx="4813">
                  <c:v>3.59</c:v>
                </c:pt>
                <c:pt idx="4814">
                  <c:v>3.59</c:v>
                </c:pt>
                <c:pt idx="4815">
                  <c:v>3.59</c:v>
                </c:pt>
                <c:pt idx="4816">
                  <c:v>3.59</c:v>
                </c:pt>
                <c:pt idx="4817">
                  <c:v>3.585</c:v>
                </c:pt>
                <c:pt idx="4818">
                  <c:v>3.5950000000000006</c:v>
                </c:pt>
                <c:pt idx="4819">
                  <c:v>3.585</c:v>
                </c:pt>
                <c:pt idx="4820">
                  <c:v>3.59</c:v>
                </c:pt>
                <c:pt idx="4821">
                  <c:v>3.59</c:v>
                </c:pt>
                <c:pt idx="4822">
                  <c:v>3.59</c:v>
                </c:pt>
                <c:pt idx="4823">
                  <c:v>3.59</c:v>
                </c:pt>
                <c:pt idx="4824">
                  <c:v>3.585</c:v>
                </c:pt>
                <c:pt idx="4825">
                  <c:v>3.5950000000000006</c:v>
                </c:pt>
                <c:pt idx="4826">
                  <c:v>3.59</c:v>
                </c:pt>
                <c:pt idx="4827">
                  <c:v>3.59</c:v>
                </c:pt>
                <c:pt idx="4828">
                  <c:v>3.59</c:v>
                </c:pt>
                <c:pt idx="4829">
                  <c:v>3.59</c:v>
                </c:pt>
                <c:pt idx="4830">
                  <c:v>3.59</c:v>
                </c:pt>
                <c:pt idx="4831">
                  <c:v>3.59</c:v>
                </c:pt>
                <c:pt idx="4832">
                  <c:v>3.59</c:v>
                </c:pt>
                <c:pt idx="4833">
                  <c:v>3.6000000000000005</c:v>
                </c:pt>
                <c:pt idx="4834">
                  <c:v>3.5950000000000006</c:v>
                </c:pt>
                <c:pt idx="4835">
                  <c:v>3.5950000000000006</c:v>
                </c:pt>
                <c:pt idx="4836">
                  <c:v>3.585</c:v>
                </c:pt>
                <c:pt idx="4837">
                  <c:v>3.5950000000000006</c:v>
                </c:pt>
                <c:pt idx="4838">
                  <c:v>3.5950000000000006</c:v>
                </c:pt>
                <c:pt idx="4839">
                  <c:v>3.59</c:v>
                </c:pt>
                <c:pt idx="4840">
                  <c:v>3.5950000000000006</c:v>
                </c:pt>
                <c:pt idx="4841">
                  <c:v>3.5950000000000006</c:v>
                </c:pt>
                <c:pt idx="4842">
                  <c:v>3.5950000000000006</c:v>
                </c:pt>
                <c:pt idx="4843">
                  <c:v>3.5950000000000006</c:v>
                </c:pt>
                <c:pt idx="4844">
                  <c:v>3.5950000000000006</c:v>
                </c:pt>
                <c:pt idx="4845">
                  <c:v>3.5950000000000006</c:v>
                </c:pt>
                <c:pt idx="4846">
                  <c:v>3.5950000000000006</c:v>
                </c:pt>
                <c:pt idx="4847">
                  <c:v>3.5949999999999998</c:v>
                </c:pt>
                <c:pt idx="4848">
                  <c:v>3.5950000000000006</c:v>
                </c:pt>
                <c:pt idx="4849">
                  <c:v>3.5949999999999998</c:v>
                </c:pt>
                <c:pt idx="4850">
                  <c:v>3.5950000000000006</c:v>
                </c:pt>
                <c:pt idx="4851">
                  <c:v>3.5950000000000006</c:v>
                </c:pt>
                <c:pt idx="4852">
                  <c:v>3.6000000000000005</c:v>
                </c:pt>
                <c:pt idx="4853">
                  <c:v>3.6000000000000005</c:v>
                </c:pt>
                <c:pt idx="4854">
                  <c:v>3.6000000000000005</c:v>
                </c:pt>
                <c:pt idx="4855">
                  <c:v>3.5950000000000006</c:v>
                </c:pt>
                <c:pt idx="4856">
                  <c:v>3.6000000000000005</c:v>
                </c:pt>
                <c:pt idx="4857">
                  <c:v>3.5950000000000006</c:v>
                </c:pt>
                <c:pt idx="4858">
                  <c:v>3.6000000000000005</c:v>
                </c:pt>
                <c:pt idx="4859">
                  <c:v>3.6000000000000005</c:v>
                </c:pt>
                <c:pt idx="4860">
                  <c:v>3.6000000000000005</c:v>
                </c:pt>
                <c:pt idx="4861">
                  <c:v>3.6000000000000005</c:v>
                </c:pt>
                <c:pt idx="4862">
                  <c:v>3.6000000000000005</c:v>
                </c:pt>
                <c:pt idx="4863">
                  <c:v>3.6000000000000005</c:v>
                </c:pt>
                <c:pt idx="4864">
                  <c:v>3.6000000000000005</c:v>
                </c:pt>
                <c:pt idx="4865">
                  <c:v>3.6000000000000005</c:v>
                </c:pt>
                <c:pt idx="4866">
                  <c:v>3.6000000000000005</c:v>
                </c:pt>
                <c:pt idx="4867">
                  <c:v>3.6000000000000005</c:v>
                </c:pt>
                <c:pt idx="4868">
                  <c:v>3.6000000000000005</c:v>
                </c:pt>
                <c:pt idx="4869">
                  <c:v>3.6000000000000005</c:v>
                </c:pt>
                <c:pt idx="4870">
                  <c:v>3.6000000000000005</c:v>
                </c:pt>
                <c:pt idx="4871">
                  <c:v>3.5950000000000006</c:v>
                </c:pt>
                <c:pt idx="4872">
                  <c:v>3.6000000000000005</c:v>
                </c:pt>
                <c:pt idx="4873">
                  <c:v>3.6000000000000005</c:v>
                </c:pt>
                <c:pt idx="4874">
                  <c:v>3.6000000000000005</c:v>
                </c:pt>
                <c:pt idx="4875">
                  <c:v>3.6000000000000005</c:v>
                </c:pt>
                <c:pt idx="4876">
                  <c:v>3.6000000000000005</c:v>
                </c:pt>
                <c:pt idx="4877">
                  <c:v>3.6000000000000005</c:v>
                </c:pt>
                <c:pt idx="4878">
                  <c:v>3.6000000000000005</c:v>
                </c:pt>
                <c:pt idx="4879">
                  <c:v>3.6000000000000005</c:v>
                </c:pt>
                <c:pt idx="4880">
                  <c:v>3.6000000000000005</c:v>
                </c:pt>
                <c:pt idx="4881">
                  <c:v>3.6050000000000004</c:v>
                </c:pt>
                <c:pt idx="4882">
                  <c:v>3.6000000000000005</c:v>
                </c:pt>
                <c:pt idx="4883">
                  <c:v>3.6000000000000005</c:v>
                </c:pt>
                <c:pt idx="4884">
                  <c:v>3.6050000000000004</c:v>
                </c:pt>
                <c:pt idx="4885">
                  <c:v>3.6050000000000004</c:v>
                </c:pt>
                <c:pt idx="4886">
                  <c:v>3.6050000000000004</c:v>
                </c:pt>
                <c:pt idx="4887">
                  <c:v>3.6050000000000004</c:v>
                </c:pt>
                <c:pt idx="4888">
                  <c:v>3.6050000000000004</c:v>
                </c:pt>
                <c:pt idx="4889">
                  <c:v>3.6050000000000004</c:v>
                </c:pt>
                <c:pt idx="4890">
                  <c:v>3.6050000000000004</c:v>
                </c:pt>
                <c:pt idx="4891">
                  <c:v>3.6050000000000004</c:v>
                </c:pt>
                <c:pt idx="4892">
                  <c:v>3.6000000000000005</c:v>
                </c:pt>
                <c:pt idx="4893">
                  <c:v>3.6050000000000004</c:v>
                </c:pt>
                <c:pt idx="4894">
                  <c:v>3.6000000000000005</c:v>
                </c:pt>
                <c:pt idx="4895">
                  <c:v>3.6050000000000004</c:v>
                </c:pt>
                <c:pt idx="4896">
                  <c:v>3.6050000000000004</c:v>
                </c:pt>
                <c:pt idx="4897">
                  <c:v>3.6050000000000004</c:v>
                </c:pt>
                <c:pt idx="4898">
                  <c:v>3.6050000000000004</c:v>
                </c:pt>
                <c:pt idx="4899">
                  <c:v>3.6050000000000004</c:v>
                </c:pt>
                <c:pt idx="4900">
                  <c:v>3.6050000000000004</c:v>
                </c:pt>
                <c:pt idx="4901">
                  <c:v>3.6050000000000004</c:v>
                </c:pt>
                <c:pt idx="4902">
                  <c:v>3.6050000000000004</c:v>
                </c:pt>
                <c:pt idx="4903">
                  <c:v>3.6100000000000003</c:v>
                </c:pt>
                <c:pt idx="4904">
                  <c:v>3.6050000000000004</c:v>
                </c:pt>
                <c:pt idx="4905">
                  <c:v>3.6100000000000003</c:v>
                </c:pt>
                <c:pt idx="4906">
                  <c:v>3.6050000000000004</c:v>
                </c:pt>
                <c:pt idx="4907">
                  <c:v>3.6050000000000004</c:v>
                </c:pt>
                <c:pt idx="4908">
                  <c:v>3.6100000000000003</c:v>
                </c:pt>
                <c:pt idx="4909">
                  <c:v>3.6050000000000004</c:v>
                </c:pt>
                <c:pt idx="4910">
                  <c:v>3.6100000000000003</c:v>
                </c:pt>
                <c:pt idx="4911">
                  <c:v>3.6100000000000003</c:v>
                </c:pt>
                <c:pt idx="4912">
                  <c:v>3.6100000000000003</c:v>
                </c:pt>
                <c:pt idx="4913">
                  <c:v>3.6100000000000003</c:v>
                </c:pt>
                <c:pt idx="4914">
                  <c:v>3.6100000000000003</c:v>
                </c:pt>
                <c:pt idx="4915">
                  <c:v>3.6100000000000003</c:v>
                </c:pt>
                <c:pt idx="4916">
                  <c:v>3.6100000000000003</c:v>
                </c:pt>
                <c:pt idx="4917">
                  <c:v>3.6100000000000003</c:v>
                </c:pt>
                <c:pt idx="4918">
                  <c:v>3.6050000000000004</c:v>
                </c:pt>
                <c:pt idx="4919">
                  <c:v>3.6100000000000003</c:v>
                </c:pt>
                <c:pt idx="4920">
                  <c:v>3.6150000000000002</c:v>
                </c:pt>
                <c:pt idx="4921">
                  <c:v>3.6100000000000003</c:v>
                </c:pt>
                <c:pt idx="4922">
                  <c:v>3.6100000000000003</c:v>
                </c:pt>
                <c:pt idx="4923">
                  <c:v>3.6150000000000002</c:v>
                </c:pt>
                <c:pt idx="4924">
                  <c:v>3.6100000000000003</c:v>
                </c:pt>
                <c:pt idx="4925">
                  <c:v>3.6100000000000003</c:v>
                </c:pt>
                <c:pt idx="4926">
                  <c:v>3.6100000000000003</c:v>
                </c:pt>
                <c:pt idx="4927">
                  <c:v>3.6100000000000003</c:v>
                </c:pt>
                <c:pt idx="4928">
                  <c:v>3.6150000000000002</c:v>
                </c:pt>
                <c:pt idx="4929">
                  <c:v>3.6050000000000004</c:v>
                </c:pt>
                <c:pt idx="4930">
                  <c:v>3.6100000000000003</c:v>
                </c:pt>
                <c:pt idx="4931">
                  <c:v>3.6050000000000004</c:v>
                </c:pt>
                <c:pt idx="4932">
                  <c:v>3.6150000000000002</c:v>
                </c:pt>
                <c:pt idx="4933">
                  <c:v>3.62</c:v>
                </c:pt>
                <c:pt idx="4934">
                  <c:v>3.6150000000000002</c:v>
                </c:pt>
                <c:pt idx="4935">
                  <c:v>3.6150000000000002</c:v>
                </c:pt>
                <c:pt idx="4936">
                  <c:v>3.6150000000000002</c:v>
                </c:pt>
                <c:pt idx="4937">
                  <c:v>3.6150000000000002</c:v>
                </c:pt>
                <c:pt idx="4938">
                  <c:v>3.6100000000000003</c:v>
                </c:pt>
                <c:pt idx="4939">
                  <c:v>3.6100000000000003</c:v>
                </c:pt>
                <c:pt idx="4940">
                  <c:v>3.6150000000000002</c:v>
                </c:pt>
                <c:pt idx="4941">
                  <c:v>3.6100000000000003</c:v>
                </c:pt>
                <c:pt idx="4942">
                  <c:v>3.6100000000000003</c:v>
                </c:pt>
                <c:pt idx="4943">
                  <c:v>3.62</c:v>
                </c:pt>
                <c:pt idx="4944">
                  <c:v>3.6100000000000003</c:v>
                </c:pt>
                <c:pt idx="4945">
                  <c:v>3.6150000000000002</c:v>
                </c:pt>
                <c:pt idx="4946">
                  <c:v>3.6150000000000002</c:v>
                </c:pt>
                <c:pt idx="4947">
                  <c:v>3.6150000000000002</c:v>
                </c:pt>
                <c:pt idx="4948">
                  <c:v>3.6150000000000002</c:v>
                </c:pt>
                <c:pt idx="4949">
                  <c:v>3.6150000000000002</c:v>
                </c:pt>
                <c:pt idx="4950">
                  <c:v>3.6150000000000002</c:v>
                </c:pt>
                <c:pt idx="4951">
                  <c:v>3.6150000000000002</c:v>
                </c:pt>
                <c:pt idx="4952">
                  <c:v>3.6150000000000002</c:v>
                </c:pt>
                <c:pt idx="4953">
                  <c:v>3.6150000000000002</c:v>
                </c:pt>
                <c:pt idx="4954">
                  <c:v>3.6150000000000002</c:v>
                </c:pt>
                <c:pt idx="4955">
                  <c:v>3.6150000000000002</c:v>
                </c:pt>
                <c:pt idx="4956">
                  <c:v>3.6150000000000002</c:v>
                </c:pt>
                <c:pt idx="4957">
                  <c:v>3.62</c:v>
                </c:pt>
                <c:pt idx="4958">
                  <c:v>3.6150000000000002</c:v>
                </c:pt>
                <c:pt idx="4959">
                  <c:v>3.6150000000000002</c:v>
                </c:pt>
                <c:pt idx="4960">
                  <c:v>3.62</c:v>
                </c:pt>
                <c:pt idx="4961">
                  <c:v>3.62</c:v>
                </c:pt>
                <c:pt idx="4962">
                  <c:v>3.62</c:v>
                </c:pt>
                <c:pt idx="4963">
                  <c:v>3.6150000000000002</c:v>
                </c:pt>
                <c:pt idx="4964">
                  <c:v>3.6150000000000002</c:v>
                </c:pt>
                <c:pt idx="4965">
                  <c:v>3.62</c:v>
                </c:pt>
                <c:pt idx="4966">
                  <c:v>3.62</c:v>
                </c:pt>
                <c:pt idx="4967">
                  <c:v>3.62</c:v>
                </c:pt>
                <c:pt idx="4968">
                  <c:v>3.62</c:v>
                </c:pt>
                <c:pt idx="4969">
                  <c:v>3.6150000000000002</c:v>
                </c:pt>
                <c:pt idx="4970">
                  <c:v>3.62</c:v>
                </c:pt>
                <c:pt idx="4971">
                  <c:v>3.625</c:v>
                </c:pt>
                <c:pt idx="4972">
                  <c:v>3.62</c:v>
                </c:pt>
                <c:pt idx="4973">
                  <c:v>3.62</c:v>
                </c:pt>
                <c:pt idx="4974">
                  <c:v>3.6150000000000002</c:v>
                </c:pt>
                <c:pt idx="4975">
                  <c:v>3.62</c:v>
                </c:pt>
                <c:pt idx="4976">
                  <c:v>3.6150000000000002</c:v>
                </c:pt>
                <c:pt idx="4977">
                  <c:v>3.62</c:v>
                </c:pt>
                <c:pt idx="4978">
                  <c:v>3.62</c:v>
                </c:pt>
                <c:pt idx="4979">
                  <c:v>3.6150000000000002</c:v>
                </c:pt>
                <c:pt idx="4980">
                  <c:v>3.62</c:v>
                </c:pt>
                <c:pt idx="4981">
                  <c:v>3.625</c:v>
                </c:pt>
                <c:pt idx="4982">
                  <c:v>3.62</c:v>
                </c:pt>
                <c:pt idx="4983">
                  <c:v>3.625</c:v>
                </c:pt>
                <c:pt idx="4984">
                  <c:v>3.625</c:v>
                </c:pt>
                <c:pt idx="4985">
                  <c:v>3.625</c:v>
                </c:pt>
                <c:pt idx="4986">
                  <c:v>3.62</c:v>
                </c:pt>
                <c:pt idx="4987">
                  <c:v>3.62</c:v>
                </c:pt>
                <c:pt idx="4988">
                  <c:v>3.625</c:v>
                </c:pt>
                <c:pt idx="4989">
                  <c:v>3.6150000000000002</c:v>
                </c:pt>
                <c:pt idx="4990">
                  <c:v>3.62</c:v>
                </c:pt>
                <c:pt idx="4991">
                  <c:v>3.62</c:v>
                </c:pt>
                <c:pt idx="4992">
                  <c:v>3.625</c:v>
                </c:pt>
                <c:pt idx="4993">
                  <c:v>3.62</c:v>
                </c:pt>
                <c:pt idx="4994">
                  <c:v>3.625</c:v>
                </c:pt>
                <c:pt idx="4995">
                  <c:v>3.625</c:v>
                </c:pt>
                <c:pt idx="4996">
                  <c:v>3.625</c:v>
                </c:pt>
                <c:pt idx="4997">
                  <c:v>3.62</c:v>
                </c:pt>
                <c:pt idx="4998">
                  <c:v>3.625</c:v>
                </c:pt>
                <c:pt idx="4999">
                  <c:v>3.625</c:v>
                </c:pt>
                <c:pt idx="5000">
                  <c:v>3.63</c:v>
                </c:pt>
                <c:pt idx="5001">
                  <c:v>3.625</c:v>
                </c:pt>
                <c:pt idx="5002">
                  <c:v>3.625</c:v>
                </c:pt>
                <c:pt idx="5003">
                  <c:v>3.625</c:v>
                </c:pt>
                <c:pt idx="5004">
                  <c:v>3.625</c:v>
                </c:pt>
                <c:pt idx="5005">
                  <c:v>3.625</c:v>
                </c:pt>
                <c:pt idx="5006">
                  <c:v>3.625</c:v>
                </c:pt>
                <c:pt idx="5007">
                  <c:v>3.625</c:v>
                </c:pt>
                <c:pt idx="5008">
                  <c:v>3.625</c:v>
                </c:pt>
                <c:pt idx="5009">
                  <c:v>3.625</c:v>
                </c:pt>
                <c:pt idx="5010">
                  <c:v>3.625</c:v>
                </c:pt>
                <c:pt idx="5011">
                  <c:v>3.625</c:v>
                </c:pt>
                <c:pt idx="5012">
                  <c:v>3.63</c:v>
                </c:pt>
                <c:pt idx="5013">
                  <c:v>3.63</c:v>
                </c:pt>
                <c:pt idx="5014">
                  <c:v>3.625</c:v>
                </c:pt>
                <c:pt idx="5015">
                  <c:v>3.625</c:v>
                </c:pt>
                <c:pt idx="5016">
                  <c:v>3.625</c:v>
                </c:pt>
                <c:pt idx="5017">
                  <c:v>3.6349999999999998</c:v>
                </c:pt>
                <c:pt idx="5018">
                  <c:v>3.63</c:v>
                </c:pt>
                <c:pt idx="5019">
                  <c:v>3.63</c:v>
                </c:pt>
                <c:pt idx="5020">
                  <c:v>3.63</c:v>
                </c:pt>
                <c:pt idx="5021">
                  <c:v>3.63</c:v>
                </c:pt>
                <c:pt idx="5022">
                  <c:v>3.625</c:v>
                </c:pt>
                <c:pt idx="5023">
                  <c:v>3.625</c:v>
                </c:pt>
                <c:pt idx="5024">
                  <c:v>3.63</c:v>
                </c:pt>
                <c:pt idx="5025">
                  <c:v>3.625</c:v>
                </c:pt>
                <c:pt idx="5026">
                  <c:v>3.625</c:v>
                </c:pt>
                <c:pt idx="5027">
                  <c:v>3.625</c:v>
                </c:pt>
                <c:pt idx="5028">
                  <c:v>3.63</c:v>
                </c:pt>
                <c:pt idx="5029">
                  <c:v>3.63</c:v>
                </c:pt>
                <c:pt idx="5030">
                  <c:v>3.6349999999999998</c:v>
                </c:pt>
                <c:pt idx="5031">
                  <c:v>3.63</c:v>
                </c:pt>
                <c:pt idx="5032">
                  <c:v>3.6349999999999998</c:v>
                </c:pt>
                <c:pt idx="5033">
                  <c:v>3.63</c:v>
                </c:pt>
                <c:pt idx="5034">
                  <c:v>3.6349999999999998</c:v>
                </c:pt>
                <c:pt idx="5035">
                  <c:v>3.6349999999999998</c:v>
                </c:pt>
                <c:pt idx="5036">
                  <c:v>3.63</c:v>
                </c:pt>
                <c:pt idx="5037">
                  <c:v>3.6349999999999998</c:v>
                </c:pt>
                <c:pt idx="5038">
                  <c:v>3.63</c:v>
                </c:pt>
                <c:pt idx="5039">
                  <c:v>3.63</c:v>
                </c:pt>
                <c:pt idx="5040">
                  <c:v>3.63</c:v>
                </c:pt>
                <c:pt idx="5041">
                  <c:v>3.63</c:v>
                </c:pt>
                <c:pt idx="5042">
                  <c:v>3.6349999999999998</c:v>
                </c:pt>
                <c:pt idx="5043">
                  <c:v>3.6349999999999998</c:v>
                </c:pt>
                <c:pt idx="5044">
                  <c:v>3.63</c:v>
                </c:pt>
                <c:pt idx="5045">
                  <c:v>3.6349999999999998</c:v>
                </c:pt>
                <c:pt idx="5046">
                  <c:v>3.6349999999999998</c:v>
                </c:pt>
                <c:pt idx="5047">
                  <c:v>3.6349999999999998</c:v>
                </c:pt>
                <c:pt idx="5048">
                  <c:v>3.63</c:v>
                </c:pt>
                <c:pt idx="5049">
                  <c:v>3.6349999999999998</c:v>
                </c:pt>
                <c:pt idx="5050">
                  <c:v>3.63</c:v>
                </c:pt>
                <c:pt idx="5051">
                  <c:v>3.6349999999999998</c:v>
                </c:pt>
                <c:pt idx="5052">
                  <c:v>3.6349999999999998</c:v>
                </c:pt>
                <c:pt idx="5053">
                  <c:v>3.63</c:v>
                </c:pt>
                <c:pt idx="5054">
                  <c:v>3.6349999999999998</c:v>
                </c:pt>
                <c:pt idx="5055">
                  <c:v>3.6349999999999998</c:v>
                </c:pt>
                <c:pt idx="5056">
                  <c:v>3.6399999999999997</c:v>
                </c:pt>
                <c:pt idx="5057">
                  <c:v>3.63</c:v>
                </c:pt>
                <c:pt idx="5058">
                  <c:v>3.6349999999999998</c:v>
                </c:pt>
                <c:pt idx="5059">
                  <c:v>3.6349999999999998</c:v>
                </c:pt>
                <c:pt idx="5060">
                  <c:v>3.63</c:v>
                </c:pt>
                <c:pt idx="5061">
                  <c:v>3.6349999999999998</c:v>
                </c:pt>
                <c:pt idx="5062">
                  <c:v>3.6349999999999998</c:v>
                </c:pt>
                <c:pt idx="5063">
                  <c:v>3.6349999999999998</c:v>
                </c:pt>
                <c:pt idx="5064">
                  <c:v>3.6349999999999998</c:v>
                </c:pt>
                <c:pt idx="5065">
                  <c:v>3.6349999999999998</c:v>
                </c:pt>
                <c:pt idx="5066">
                  <c:v>3.6349999999999998</c:v>
                </c:pt>
                <c:pt idx="5067">
                  <c:v>3.6349999999999998</c:v>
                </c:pt>
                <c:pt idx="5068">
                  <c:v>3.6349999999999998</c:v>
                </c:pt>
                <c:pt idx="5069">
                  <c:v>3.6349999999999998</c:v>
                </c:pt>
                <c:pt idx="5070">
                  <c:v>3.63</c:v>
                </c:pt>
                <c:pt idx="5071">
                  <c:v>3.6399999999999997</c:v>
                </c:pt>
                <c:pt idx="5072">
                  <c:v>3.6349999999999998</c:v>
                </c:pt>
                <c:pt idx="5073">
                  <c:v>3.6399999999999997</c:v>
                </c:pt>
                <c:pt idx="5074">
                  <c:v>3.6349999999999998</c:v>
                </c:pt>
                <c:pt idx="5075">
                  <c:v>3.6550000000000002</c:v>
                </c:pt>
                <c:pt idx="5076">
                  <c:v>3.6349999999999998</c:v>
                </c:pt>
                <c:pt idx="5077">
                  <c:v>3.6499999999999995</c:v>
                </c:pt>
                <c:pt idx="5078">
                  <c:v>3.6449999999999996</c:v>
                </c:pt>
                <c:pt idx="5079">
                  <c:v>3.6399999999999997</c:v>
                </c:pt>
                <c:pt idx="5080">
                  <c:v>3.6399999999999997</c:v>
                </c:pt>
                <c:pt idx="5081">
                  <c:v>3.6399999999999997</c:v>
                </c:pt>
                <c:pt idx="5082">
                  <c:v>3.6449999999999996</c:v>
                </c:pt>
                <c:pt idx="5083">
                  <c:v>3.6399999999999997</c:v>
                </c:pt>
                <c:pt idx="5084">
                  <c:v>3.6399999999999997</c:v>
                </c:pt>
                <c:pt idx="5085">
                  <c:v>3.6399999999999997</c:v>
                </c:pt>
                <c:pt idx="5086">
                  <c:v>3.6399999999999997</c:v>
                </c:pt>
                <c:pt idx="5087">
                  <c:v>3.6399999999999997</c:v>
                </c:pt>
                <c:pt idx="5088">
                  <c:v>3.6399999999999997</c:v>
                </c:pt>
                <c:pt idx="5089">
                  <c:v>3.6399999999999997</c:v>
                </c:pt>
                <c:pt idx="5090">
                  <c:v>3.6399999999999997</c:v>
                </c:pt>
                <c:pt idx="5091">
                  <c:v>3.6399999999999997</c:v>
                </c:pt>
                <c:pt idx="5092">
                  <c:v>3.6399999999999997</c:v>
                </c:pt>
                <c:pt idx="5093">
                  <c:v>3.6399999999999997</c:v>
                </c:pt>
                <c:pt idx="5094">
                  <c:v>3.6349999999999998</c:v>
                </c:pt>
                <c:pt idx="5095">
                  <c:v>3.6399999999999997</c:v>
                </c:pt>
                <c:pt idx="5096">
                  <c:v>3.6449999999999996</c:v>
                </c:pt>
                <c:pt idx="5097">
                  <c:v>3.6399999999999997</c:v>
                </c:pt>
                <c:pt idx="5098">
                  <c:v>3.6399999999999997</c:v>
                </c:pt>
                <c:pt idx="5099">
                  <c:v>3.6399999999999997</c:v>
                </c:pt>
                <c:pt idx="5100">
                  <c:v>3.6449999999999996</c:v>
                </c:pt>
                <c:pt idx="5101">
                  <c:v>3.6399999999999997</c:v>
                </c:pt>
                <c:pt idx="5102">
                  <c:v>3.6449999999999996</c:v>
                </c:pt>
                <c:pt idx="5103">
                  <c:v>3.6399999999999997</c:v>
                </c:pt>
                <c:pt idx="5104">
                  <c:v>3.6449999999999996</c:v>
                </c:pt>
                <c:pt idx="5105">
                  <c:v>3.6399999999999997</c:v>
                </c:pt>
                <c:pt idx="5106">
                  <c:v>3.6399999999999997</c:v>
                </c:pt>
                <c:pt idx="5107">
                  <c:v>3.6449999999999996</c:v>
                </c:pt>
                <c:pt idx="5108">
                  <c:v>3.6449999999999996</c:v>
                </c:pt>
                <c:pt idx="5109">
                  <c:v>3.6399999999999997</c:v>
                </c:pt>
                <c:pt idx="5110">
                  <c:v>3.6399999999999997</c:v>
                </c:pt>
                <c:pt idx="5111">
                  <c:v>3.6399999999999997</c:v>
                </c:pt>
                <c:pt idx="5112">
                  <c:v>3.6399999999999997</c:v>
                </c:pt>
                <c:pt idx="5113">
                  <c:v>3.6499999999999995</c:v>
                </c:pt>
                <c:pt idx="5114">
                  <c:v>3.6399999999999997</c:v>
                </c:pt>
                <c:pt idx="5115">
                  <c:v>3.6449999999999996</c:v>
                </c:pt>
                <c:pt idx="5116">
                  <c:v>3.6449999999999996</c:v>
                </c:pt>
                <c:pt idx="5117">
                  <c:v>3.6449999999999996</c:v>
                </c:pt>
                <c:pt idx="5118">
                  <c:v>3.6449999999999996</c:v>
                </c:pt>
                <c:pt idx="5119">
                  <c:v>3.6499999999999995</c:v>
                </c:pt>
                <c:pt idx="5120">
                  <c:v>3.6399999999999997</c:v>
                </c:pt>
                <c:pt idx="5121">
                  <c:v>3.6449999999999996</c:v>
                </c:pt>
                <c:pt idx="5122">
                  <c:v>3.6449999999999996</c:v>
                </c:pt>
                <c:pt idx="5123">
                  <c:v>3.6499999999999995</c:v>
                </c:pt>
                <c:pt idx="5124">
                  <c:v>3.6449999999999996</c:v>
                </c:pt>
                <c:pt idx="5125">
                  <c:v>3.6499999999999995</c:v>
                </c:pt>
                <c:pt idx="5126">
                  <c:v>3.6499999999999995</c:v>
                </c:pt>
                <c:pt idx="5127">
                  <c:v>3.6449999999999996</c:v>
                </c:pt>
                <c:pt idx="5128">
                  <c:v>3.6499999999999995</c:v>
                </c:pt>
                <c:pt idx="5129">
                  <c:v>3.6499999999999995</c:v>
                </c:pt>
                <c:pt idx="5130">
                  <c:v>3.6499999999999995</c:v>
                </c:pt>
                <c:pt idx="5131">
                  <c:v>3.6499999999999995</c:v>
                </c:pt>
                <c:pt idx="5132">
                  <c:v>3.6449999999999996</c:v>
                </c:pt>
                <c:pt idx="5133">
                  <c:v>3.6499999999999995</c:v>
                </c:pt>
                <c:pt idx="5134">
                  <c:v>3.6499999999999995</c:v>
                </c:pt>
                <c:pt idx="5135">
                  <c:v>3.6449999999999996</c:v>
                </c:pt>
                <c:pt idx="5136">
                  <c:v>3.6499999999999995</c:v>
                </c:pt>
                <c:pt idx="5137">
                  <c:v>3.6499999999999995</c:v>
                </c:pt>
                <c:pt idx="5138">
                  <c:v>3.6449999999999996</c:v>
                </c:pt>
                <c:pt idx="5139">
                  <c:v>3.6499999999999995</c:v>
                </c:pt>
                <c:pt idx="5140">
                  <c:v>3.6499999999999995</c:v>
                </c:pt>
                <c:pt idx="5141">
                  <c:v>3.6499999999999995</c:v>
                </c:pt>
                <c:pt idx="5142">
                  <c:v>3.6499999999999995</c:v>
                </c:pt>
                <c:pt idx="5143">
                  <c:v>3.6499999999999995</c:v>
                </c:pt>
                <c:pt idx="5144">
                  <c:v>3.6499999999999995</c:v>
                </c:pt>
                <c:pt idx="5145">
                  <c:v>3.6499999999999995</c:v>
                </c:pt>
                <c:pt idx="5146">
                  <c:v>3.6499999999999995</c:v>
                </c:pt>
                <c:pt idx="5147">
                  <c:v>3.6499999999999995</c:v>
                </c:pt>
                <c:pt idx="5148">
                  <c:v>3.6499999999999995</c:v>
                </c:pt>
                <c:pt idx="5149">
                  <c:v>3.6499999999999995</c:v>
                </c:pt>
                <c:pt idx="5150">
                  <c:v>3.6499999999999995</c:v>
                </c:pt>
                <c:pt idx="5151">
                  <c:v>3.6449999999999996</c:v>
                </c:pt>
                <c:pt idx="5152">
                  <c:v>3.6499999999999995</c:v>
                </c:pt>
                <c:pt idx="5153">
                  <c:v>3.6549999999999994</c:v>
                </c:pt>
                <c:pt idx="5154">
                  <c:v>3.6399999999999997</c:v>
                </c:pt>
                <c:pt idx="5155">
                  <c:v>3.66</c:v>
                </c:pt>
                <c:pt idx="5156">
                  <c:v>3.6549999999999994</c:v>
                </c:pt>
                <c:pt idx="5157">
                  <c:v>3.6499999999999995</c:v>
                </c:pt>
                <c:pt idx="5158">
                  <c:v>3.6549999999999994</c:v>
                </c:pt>
                <c:pt idx="5159">
                  <c:v>3.6499999999999995</c:v>
                </c:pt>
                <c:pt idx="5160">
                  <c:v>3.6499999999999995</c:v>
                </c:pt>
                <c:pt idx="5161">
                  <c:v>3.6549999999999994</c:v>
                </c:pt>
                <c:pt idx="5162">
                  <c:v>3.6499999999999995</c:v>
                </c:pt>
                <c:pt idx="5163">
                  <c:v>3.6499999999999995</c:v>
                </c:pt>
                <c:pt idx="5164">
                  <c:v>3.6549999999999994</c:v>
                </c:pt>
                <c:pt idx="5165">
                  <c:v>3.6499999999999995</c:v>
                </c:pt>
                <c:pt idx="5166">
                  <c:v>3.6499999999999995</c:v>
                </c:pt>
                <c:pt idx="5167">
                  <c:v>3.6549999999999994</c:v>
                </c:pt>
                <c:pt idx="5168">
                  <c:v>3.6549999999999994</c:v>
                </c:pt>
                <c:pt idx="5169">
                  <c:v>3.6549999999999994</c:v>
                </c:pt>
                <c:pt idx="5170">
                  <c:v>3.6549999999999994</c:v>
                </c:pt>
                <c:pt idx="5171">
                  <c:v>3.665</c:v>
                </c:pt>
                <c:pt idx="5172">
                  <c:v>3.66</c:v>
                </c:pt>
                <c:pt idx="5173">
                  <c:v>3.6599999999999993</c:v>
                </c:pt>
                <c:pt idx="5174">
                  <c:v>3.6449999999999996</c:v>
                </c:pt>
                <c:pt idx="5175">
                  <c:v>3.66</c:v>
                </c:pt>
                <c:pt idx="5176">
                  <c:v>3.6549999999999994</c:v>
                </c:pt>
                <c:pt idx="5177">
                  <c:v>3.6549999999999994</c:v>
                </c:pt>
                <c:pt idx="5178">
                  <c:v>3.6499999999999995</c:v>
                </c:pt>
                <c:pt idx="5179">
                  <c:v>3.6549999999999994</c:v>
                </c:pt>
                <c:pt idx="5180">
                  <c:v>3.6599999999999993</c:v>
                </c:pt>
                <c:pt idx="5181">
                  <c:v>3.6549999999999994</c:v>
                </c:pt>
                <c:pt idx="5182">
                  <c:v>3.6549999999999994</c:v>
                </c:pt>
                <c:pt idx="5183">
                  <c:v>3.6599999999999993</c:v>
                </c:pt>
                <c:pt idx="5184">
                  <c:v>3.6599999999999993</c:v>
                </c:pt>
                <c:pt idx="5185">
                  <c:v>3.6549999999999994</c:v>
                </c:pt>
                <c:pt idx="5186">
                  <c:v>3.6599999999999993</c:v>
                </c:pt>
                <c:pt idx="5187">
                  <c:v>3.6599999999999993</c:v>
                </c:pt>
                <c:pt idx="5188">
                  <c:v>3.6599999999999993</c:v>
                </c:pt>
                <c:pt idx="5189">
                  <c:v>3.6599999999999993</c:v>
                </c:pt>
                <c:pt idx="5190">
                  <c:v>3.6599999999999993</c:v>
                </c:pt>
                <c:pt idx="5191">
                  <c:v>3.6599999999999993</c:v>
                </c:pt>
                <c:pt idx="5192">
                  <c:v>3.6599999999999993</c:v>
                </c:pt>
                <c:pt idx="5193">
                  <c:v>3.6599999999999993</c:v>
                </c:pt>
                <c:pt idx="5194">
                  <c:v>3.6599999999999993</c:v>
                </c:pt>
                <c:pt idx="5195">
                  <c:v>3.6599999999999993</c:v>
                </c:pt>
                <c:pt idx="5196">
                  <c:v>3.6599999999999993</c:v>
                </c:pt>
                <c:pt idx="5197">
                  <c:v>3.6599999999999993</c:v>
                </c:pt>
                <c:pt idx="5198">
                  <c:v>3.6599999999999993</c:v>
                </c:pt>
                <c:pt idx="5199">
                  <c:v>3.6599999999999993</c:v>
                </c:pt>
                <c:pt idx="5200">
                  <c:v>3.6599999999999993</c:v>
                </c:pt>
                <c:pt idx="5201">
                  <c:v>3.6599999999999993</c:v>
                </c:pt>
                <c:pt idx="5202">
                  <c:v>3.6599999999999993</c:v>
                </c:pt>
                <c:pt idx="5203">
                  <c:v>3.6599999999999993</c:v>
                </c:pt>
                <c:pt idx="5204">
                  <c:v>3.6599999999999993</c:v>
                </c:pt>
                <c:pt idx="5205">
                  <c:v>3.6599999999999993</c:v>
                </c:pt>
                <c:pt idx="5206">
                  <c:v>3.6549999999999994</c:v>
                </c:pt>
                <c:pt idx="5207">
                  <c:v>3.6599999999999993</c:v>
                </c:pt>
                <c:pt idx="5208">
                  <c:v>3.6599999999999993</c:v>
                </c:pt>
                <c:pt idx="5209">
                  <c:v>3.6599999999999993</c:v>
                </c:pt>
                <c:pt idx="5210">
                  <c:v>3.665</c:v>
                </c:pt>
                <c:pt idx="5211">
                  <c:v>3.6599999999999993</c:v>
                </c:pt>
                <c:pt idx="5212">
                  <c:v>3.6599999999999993</c:v>
                </c:pt>
                <c:pt idx="5213">
                  <c:v>3.6599999999999993</c:v>
                </c:pt>
                <c:pt idx="5214">
                  <c:v>3.6700000000000008</c:v>
                </c:pt>
                <c:pt idx="5215">
                  <c:v>3.6599999999999993</c:v>
                </c:pt>
                <c:pt idx="5216">
                  <c:v>3.6599999999999993</c:v>
                </c:pt>
                <c:pt idx="5217">
                  <c:v>3.6599999999999993</c:v>
                </c:pt>
                <c:pt idx="5218">
                  <c:v>3.6599999999999993</c:v>
                </c:pt>
                <c:pt idx="5219">
                  <c:v>3.6599999999999993</c:v>
                </c:pt>
                <c:pt idx="5220">
                  <c:v>3.665</c:v>
                </c:pt>
                <c:pt idx="5221">
                  <c:v>3.6599999999999993</c:v>
                </c:pt>
                <c:pt idx="5222">
                  <c:v>3.665</c:v>
                </c:pt>
                <c:pt idx="5223">
                  <c:v>3.665</c:v>
                </c:pt>
                <c:pt idx="5224">
                  <c:v>3.665</c:v>
                </c:pt>
                <c:pt idx="5225">
                  <c:v>3.665</c:v>
                </c:pt>
                <c:pt idx="5226">
                  <c:v>3.665</c:v>
                </c:pt>
                <c:pt idx="5227">
                  <c:v>3.6700000000000008</c:v>
                </c:pt>
                <c:pt idx="5228">
                  <c:v>3.665</c:v>
                </c:pt>
                <c:pt idx="5229">
                  <c:v>3.6749999999999998</c:v>
                </c:pt>
                <c:pt idx="5230">
                  <c:v>3.665</c:v>
                </c:pt>
                <c:pt idx="5231">
                  <c:v>3.6599999999999993</c:v>
                </c:pt>
                <c:pt idx="5232">
                  <c:v>3.665</c:v>
                </c:pt>
                <c:pt idx="5233">
                  <c:v>3.6700000000000008</c:v>
                </c:pt>
                <c:pt idx="5234">
                  <c:v>3.6700000000000008</c:v>
                </c:pt>
                <c:pt idx="5235">
                  <c:v>3.6700000000000008</c:v>
                </c:pt>
                <c:pt idx="5236">
                  <c:v>3.6700000000000008</c:v>
                </c:pt>
                <c:pt idx="5237">
                  <c:v>3.6700000000000008</c:v>
                </c:pt>
                <c:pt idx="5238">
                  <c:v>3.665</c:v>
                </c:pt>
                <c:pt idx="5239">
                  <c:v>3.665</c:v>
                </c:pt>
                <c:pt idx="5240">
                  <c:v>3.6599999999999993</c:v>
                </c:pt>
                <c:pt idx="5241">
                  <c:v>3.665</c:v>
                </c:pt>
                <c:pt idx="5242">
                  <c:v>3.665</c:v>
                </c:pt>
                <c:pt idx="5243">
                  <c:v>3.6700000000000008</c:v>
                </c:pt>
                <c:pt idx="5244">
                  <c:v>3.6700000000000008</c:v>
                </c:pt>
                <c:pt idx="5245">
                  <c:v>3.665</c:v>
                </c:pt>
                <c:pt idx="5246">
                  <c:v>3.665</c:v>
                </c:pt>
                <c:pt idx="5247">
                  <c:v>3.6700000000000008</c:v>
                </c:pt>
                <c:pt idx="5248">
                  <c:v>3.6700000000000008</c:v>
                </c:pt>
                <c:pt idx="5249">
                  <c:v>3.665</c:v>
                </c:pt>
                <c:pt idx="5250">
                  <c:v>3.6700000000000008</c:v>
                </c:pt>
                <c:pt idx="5251">
                  <c:v>3.6700000000000008</c:v>
                </c:pt>
                <c:pt idx="5252">
                  <c:v>3.6750000000000007</c:v>
                </c:pt>
                <c:pt idx="5253">
                  <c:v>3.6700000000000008</c:v>
                </c:pt>
                <c:pt idx="5254">
                  <c:v>3.6700000000000008</c:v>
                </c:pt>
                <c:pt idx="5255">
                  <c:v>3.6700000000000008</c:v>
                </c:pt>
                <c:pt idx="5256">
                  <c:v>3.6700000000000008</c:v>
                </c:pt>
                <c:pt idx="5257">
                  <c:v>3.6700000000000008</c:v>
                </c:pt>
                <c:pt idx="5258">
                  <c:v>3.6750000000000007</c:v>
                </c:pt>
                <c:pt idx="5259">
                  <c:v>3.6700000000000008</c:v>
                </c:pt>
                <c:pt idx="5260">
                  <c:v>3.6700000000000008</c:v>
                </c:pt>
                <c:pt idx="5261">
                  <c:v>3.6700000000000008</c:v>
                </c:pt>
                <c:pt idx="5262">
                  <c:v>3.6700000000000008</c:v>
                </c:pt>
                <c:pt idx="5263">
                  <c:v>3.6700000000000008</c:v>
                </c:pt>
                <c:pt idx="5264">
                  <c:v>3.6700000000000008</c:v>
                </c:pt>
                <c:pt idx="5265">
                  <c:v>3.6700000000000008</c:v>
                </c:pt>
                <c:pt idx="5266">
                  <c:v>3.6700000000000008</c:v>
                </c:pt>
                <c:pt idx="5267">
                  <c:v>3.6700000000000008</c:v>
                </c:pt>
                <c:pt idx="5268">
                  <c:v>3.6750000000000007</c:v>
                </c:pt>
                <c:pt idx="5269">
                  <c:v>3.6750000000000007</c:v>
                </c:pt>
                <c:pt idx="5270">
                  <c:v>3.6700000000000008</c:v>
                </c:pt>
                <c:pt idx="5271">
                  <c:v>3.6700000000000008</c:v>
                </c:pt>
                <c:pt idx="5272">
                  <c:v>3.6750000000000007</c:v>
                </c:pt>
                <c:pt idx="5273">
                  <c:v>3.6750000000000007</c:v>
                </c:pt>
                <c:pt idx="5274">
                  <c:v>3.6750000000000007</c:v>
                </c:pt>
                <c:pt idx="5275">
                  <c:v>3.67</c:v>
                </c:pt>
                <c:pt idx="5276">
                  <c:v>3.6700000000000008</c:v>
                </c:pt>
                <c:pt idx="5277">
                  <c:v>3.6750000000000007</c:v>
                </c:pt>
                <c:pt idx="5278">
                  <c:v>3.6750000000000007</c:v>
                </c:pt>
                <c:pt idx="5279">
                  <c:v>3.6800000000000006</c:v>
                </c:pt>
                <c:pt idx="5280">
                  <c:v>3.6700000000000008</c:v>
                </c:pt>
                <c:pt idx="5281">
                  <c:v>3.6850000000000005</c:v>
                </c:pt>
                <c:pt idx="5282">
                  <c:v>3.6850000000000005</c:v>
                </c:pt>
                <c:pt idx="5283">
                  <c:v>3.6750000000000007</c:v>
                </c:pt>
                <c:pt idx="5284">
                  <c:v>3.6700000000000008</c:v>
                </c:pt>
                <c:pt idx="5285">
                  <c:v>3.6800000000000006</c:v>
                </c:pt>
                <c:pt idx="5286">
                  <c:v>3.6750000000000007</c:v>
                </c:pt>
                <c:pt idx="5287">
                  <c:v>3.6750000000000007</c:v>
                </c:pt>
                <c:pt idx="5288">
                  <c:v>3.6850000000000005</c:v>
                </c:pt>
                <c:pt idx="5289">
                  <c:v>3.6750000000000007</c:v>
                </c:pt>
                <c:pt idx="5290">
                  <c:v>3.6700000000000008</c:v>
                </c:pt>
                <c:pt idx="5291">
                  <c:v>3.6750000000000007</c:v>
                </c:pt>
                <c:pt idx="5292">
                  <c:v>3.6750000000000007</c:v>
                </c:pt>
                <c:pt idx="5293">
                  <c:v>3.6800000000000006</c:v>
                </c:pt>
                <c:pt idx="5294">
                  <c:v>3.6800000000000006</c:v>
                </c:pt>
                <c:pt idx="5295">
                  <c:v>3.6800000000000006</c:v>
                </c:pt>
                <c:pt idx="5296">
                  <c:v>3.6800000000000006</c:v>
                </c:pt>
                <c:pt idx="5297">
                  <c:v>3.6800000000000006</c:v>
                </c:pt>
                <c:pt idx="5298">
                  <c:v>3.6800000000000006</c:v>
                </c:pt>
                <c:pt idx="5299">
                  <c:v>3.6800000000000006</c:v>
                </c:pt>
                <c:pt idx="5300">
                  <c:v>3.6800000000000006</c:v>
                </c:pt>
                <c:pt idx="5301">
                  <c:v>3.6750000000000007</c:v>
                </c:pt>
                <c:pt idx="5302">
                  <c:v>3.6800000000000006</c:v>
                </c:pt>
                <c:pt idx="5303">
                  <c:v>3.6800000000000006</c:v>
                </c:pt>
                <c:pt idx="5304">
                  <c:v>3.6800000000000006</c:v>
                </c:pt>
                <c:pt idx="5305">
                  <c:v>3.6800000000000006</c:v>
                </c:pt>
                <c:pt idx="5306">
                  <c:v>3.6800000000000006</c:v>
                </c:pt>
                <c:pt idx="5307">
                  <c:v>3.6800000000000006</c:v>
                </c:pt>
                <c:pt idx="5308">
                  <c:v>3.6800000000000006</c:v>
                </c:pt>
                <c:pt idx="5309">
                  <c:v>3.6800000000000006</c:v>
                </c:pt>
                <c:pt idx="5310">
                  <c:v>3.6750000000000007</c:v>
                </c:pt>
                <c:pt idx="5311">
                  <c:v>3.6800000000000006</c:v>
                </c:pt>
                <c:pt idx="5312">
                  <c:v>3.6800000000000006</c:v>
                </c:pt>
                <c:pt idx="5313">
                  <c:v>3.6800000000000006</c:v>
                </c:pt>
                <c:pt idx="5314">
                  <c:v>3.6800000000000006</c:v>
                </c:pt>
                <c:pt idx="5315">
                  <c:v>3.6850000000000005</c:v>
                </c:pt>
                <c:pt idx="5316">
                  <c:v>3.6800000000000006</c:v>
                </c:pt>
                <c:pt idx="5317">
                  <c:v>3.6800000000000006</c:v>
                </c:pt>
                <c:pt idx="5318">
                  <c:v>3.6850000000000005</c:v>
                </c:pt>
                <c:pt idx="5319">
                  <c:v>3.6850000000000005</c:v>
                </c:pt>
                <c:pt idx="5320">
                  <c:v>3.6800000000000006</c:v>
                </c:pt>
                <c:pt idx="5321">
                  <c:v>3.6850000000000005</c:v>
                </c:pt>
                <c:pt idx="5322">
                  <c:v>3.6800000000000006</c:v>
                </c:pt>
                <c:pt idx="5323">
                  <c:v>3.6850000000000005</c:v>
                </c:pt>
                <c:pt idx="5324">
                  <c:v>3.6850000000000005</c:v>
                </c:pt>
                <c:pt idx="5325">
                  <c:v>3.6800000000000006</c:v>
                </c:pt>
                <c:pt idx="5326">
                  <c:v>3.6800000000000006</c:v>
                </c:pt>
                <c:pt idx="5327">
                  <c:v>3.6800000000000006</c:v>
                </c:pt>
                <c:pt idx="5328">
                  <c:v>3.6850000000000005</c:v>
                </c:pt>
                <c:pt idx="5329">
                  <c:v>3.6800000000000006</c:v>
                </c:pt>
                <c:pt idx="5330">
                  <c:v>3.6800000000000006</c:v>
                </c:pt>
                <c:pt idx="5331">
                  <c:v>3.6850000000000005</c:v>
                </c:pt>
                <c:pt idx="5332">
                  <c:v>3.6850000000000005</c:v>
                </c:pt>
                <c:pt idx="5333">
                  <c:v>3.6850000000000005</c:v>
                </c:pt>
                <c:pt idx="5334">
                  <c:v>3.6900000000000004</c:v>
                </c:pt>
                <c:pt idx="5335">
                  <c:v>3.6850000000000005</c:v>
                </c:pt>
                <c:pt idx="5336">
                  <c:v>3.6850000000000005</c:v>
                </c:pt>
                <c:pt idx="5337">
                  <c:v>3.6850000000000005</c:v>
                </c:pt>
                <c:pt idx="5338">
                  <c:v>3.6850000000000005</c:v>
                </c:pt>
                <c:pt idx="5339">
                  <c:v>3.6850000000000005</c:v>
                </c:pt>
                <c:pt idx="5340">
                  <c:v>3.6850000000000005</c:v>
                </c:pt>
                <c:pt idx="5341">
                  <c:v>3.6900000000000004</c:v>
                </c:pt>
                <c:pt idx="5342">
                  <c:v>3.6850000000000005</c:v>
                </c:pt>
                <c:pt idx="5343">
                  <c:v>3.6900000000000004</c:v>
                </c:pt>
                <c:pt idx="5344">
                  <c:v>3.6800000000000006</c:v>
                </c:pt>
                <c:pt idx="5345">
                  <c:v>3.6850000000000005</c:v>
                </c:pt>
                <c:pt idx="5346">
                  <c:v>3.6850000000000005</c:v>
                </c:pt>
                <c:pt idx="5347">
                  <c:v>3.6850000000000005</c:v>
                </c:pt>
                <c:pt idx="5348">
                  <c:v>3.6850000000000005</c:v>
                </c:pt>
                <c:pt idx="5349">
                  <c:v>3.6850000000000005</c:v>
                </c:pt>
                <c:pt idx="5350">
                  <c:v>3.6900000000000004</c:v>
                </c:pt>
                <c:pt idx="5351">
                  <c:v>3.6850000000000005</c:v>
                </c:pt>
                <c:pt idx="5352">
                  <c:v>3.6900000000000004</c:v>
                </c:pt>
                <c:pt idx="5353">
                  <c:v>3.6900000000000004</c:v>
                </c:pt>
                <c:pt idx="5354">
                  <c:v>3.6800000000000006</c:v>
                </c:pt>
                <c:pt idx="5355">
                  <c:v>3.6800000000000006</c:v>
                </c:pt>
                <c:pt idx="5356">
                  <c:v>3.6800000000000006</c:v>
                </c:pt>
                <c:pt idx="5357">
                  <c:v>3.6900000000000004</c:v>
                </c:pt>
                <c:pt idx="5358">
                  <c:v>3.6900000000000004</c:v>
                </c:pt>
                <c:pt idx="5359">
                  <c:v>3.6900000000000004</c:v>
                </c:pt>
                <c:pt idx="5360">
                  <c:v>3.6850000000000005</c:v>
                </c:pt>
                <c:pt idx="5361">
                  <c:v>3.6900000000000004</c:v>
                </c:pt>
                <c:pt idx="5362">
                  <c:v>3.6900000000000004</c:v>
                </c:pt>
                <c:pt idx="5363">
                  <c:v>3.6900000000000004</c:v>
                </c:pt>
                <c:pt idx="5364">
                  <c:v>3.6900000000000004</c:v>
                </c:pt>
                <c:pt idx="5365">
                  <c:v>3.6900000000000004</c:v>
                </c:pt>
                <c:pt idx="5366">
                  <c:v>3.6900000000000004</c:v>
                </c:pt>
                <c:pt idx="5367">
                  <c:v>3.6900000000000004</c:v>
                </c:pt>
                <c:pt idx="5368">
                  <c:v>3.6950000000000003</c:v>
                </c:pt>
                <c:pt idx="5369">
                  <c:v>3.6900000000000004</c:v>
                </c:pt>
                <c:pt idx="5370">
                  <c:v>3.6900000000000004</c:v>
                </c:pt>
                <c:pt idx="5371">
                  <c:v>3.6900000000000004</c:v>
                </c:pt>
                <c:pt idx="5372">
                  <c:v>3.6900000000000004</c:v>
                </c:pt>
                <c:pt idx="5373">
                  <c:v>3.6900000000000004</c:v>
                </c:pt>
                <c:pt idx="5374">
                  <c:v>3.6900000000000004</c:v>
                </c:pt>
                <c:pt idx="5375">
                  <c:v>3.6900000000000004</c:v>
                </c:pt>
                <c:pt idx="5376">
                  <c:v>3.6950000000000003</c:v>
                </c:pt>
                <c:pt idx="5377">
                  <c:v>3.6900000000000004</c:v>
                </c:pt>
                <c:pt idx="5378">
                  <c:v>3.6950000000000003</c:v>
                </c:pt>
                <c:pt idx="5379">
                  <c:v>3.6900000000000004</c:v>
                </c:pt>
                <c:pt idx="5380">
                  <c:v>3.6950000000000003</c:v>
                </c:pt>
                <c:pt idx="5381">
                  <c:v>3.6900000000000004</c:v>
                </c:pt>
                <c:pt idx="5382">
                  <c:v>3.6950000000000003</c:v>
                </c:pt>
                <c:pt idx="5383">
                  <c:v>3.6900000000000004</c:v>
                </c:pt>
                <c:pt idx="5384">
                  <c:v>3.6950000000000003</c:v>
                </c:pt>
                <c:pt idx="5385">
                  <c:v>3.6950000000000003</c:v>
                </c:pt>
                <c:pt idx="5386">
                  <c:v>3.7</c:v>
                </c:pt>
                <c:pt idx="5387">
                  <c:v>3.6950000000000003</c:v>
                </c:pt>
                <c:pt idx="5388">
                  <c:v>3.7</c:v>
                </c:pt>
                <c:pt idx="5389">
                  <c:v>3.6950000000000003</c:v>
                </c:pt>
                <c:pt idx="5390">
                  <c:v>3.6950000000000003</c:v>
                </c:pt>
                <c:pt idx="5391">
                  <c:v>3.6950000000000003</c:v>
                </c:pt>
                <c:pt idx="5392">
                  <c:v>3.6900000000000004</c:v>
                </c:pt>
                <c:pt idx="5393">
                  <c:v>3.6950000000000003</c:v>
                </c:pt>
                <c:pt idx="5394">
                  <c:v>3.6950000000000003</c:v>
                </c:pt>
                <c:pt idx="5395">
                  <c:v>3.6950000000000003</c:v>
                </c:pt>
                <c:pt idx="5396">
                  <c:v>3.6950000000000003</c:v>
                </c:pt>
                <c:pt idx="5397">
                  <c:v>3.6950000000000003</c:v>
                </c:pt>
                <c:pt idx="5398">
                  <c:v>3.6950000000000003</c:v>
                </c:pt>
                <c:pt idx="5399">
                  <c:v>3.6950000000000003</c:v>
                </c:pt>
                <c:pt idx="5400">
                  <c:v>3.6950000000000003</c:v>
                </c:pt>
                <c:pt idx="5401">
                  <c:v>3.6950000000000003</c:v>
                </c:pt>
                <c:pt idx="5402">
                  <c:v>3.7</c:v>
                </c:pt>
                <c:pt idx="5403">
                  <c:v>3.7</c:v>
                </c:pt>
                <c:pt idx="5404">
                  <c:v>3.6950000000000003</c:v>
                </c:pt>
                <c:pt idx="5405">
                  <c:v>3.6950000000000003</c:v>
                </c:pt>
                <c:pt idx="5406">
                  <c:v>3.7</c:v>
                </c:pt>
                <c:pt idx="5407">
                  <c:v>3.6950000000000003</c:v>
                </c:pt>
                <c:pt idx="5408">
                  <c:v>3.7</c:v>
                </c:pt>
                <c:pt idx="5409">
                  <c:v>3.6950000000000003</c:v>
                </c:pt>
                <c:pt idx="5410">
                  <c:v>3.7</c:v>
                </c:pt>
                <c:pt idx="5411">
                  <c:v>3.6950000000000003</c:v>
                </c:pt>
                <c:pt idx="5412">
                  <c:v>3.7</c:v>
                </c:pt>
                <c:pt idx="5413">
                  <c:v>3.7050000000000001</c:v>
                </c:pt>
                <c:pt idx="5414">
                  <c:v>3.7</c:v>
                </c:pt>
                <c:pt idx="5415">
                  <c:v>3.7</c:v>
                </c:pt>
                <c:pt idx="5416">
                  <c:v>3.6950000000000003</c:v>
                </c:pt>
                <c:pt idx="5417">
                  <c:v>3.7</c:v>
                </c:pt>
                <c:pt idx="5418">
                  <c:v>3.6950000000000003</c:v>
                </c:pt>
                <c:pt idx="5419">
                  <c:v>3.6950000000000003</c:v>
                </c:pt>
                <c:pt idx="5420">
                  <c:v>3.7</c:v>
                </c:pt>
                <c:pt idx="5421">
                  <c:v>3.6950000000000003</c:v>
                </c:pt>
                <c:pt idx="5422">
                  <c:v>3.6950000000000003</c:v>
                </c:pt>
                <c:pt idx="5423">
                  <c:v>3.7</c:v>
                </c:pt>
                <c:pt idx="5424">
                  <c:v>3.6950000000000003</c:v>
                </c:pt>
                <c:pt idx="5425">
                  <c:v>3.7</c:v>
                </c:pt>
                <c:pt idx="5426">
                  <c:v>3.7050000000000001</c:v>
                </c:pt>
                <c:pt idx="5427">
                  <c:v>3.7050000000000001</c:v>
                </c:pt>
                <c:pt idx="5428">
                  <c:v>3.7</c:v>
                </c:pt>
                <c:pt idx="5429">
                  <c:v>3.7050000000000001</c:v>
                </c:pt>
                <c:pt idx="5430">
                  <c:v>3.7050000000000001</c:v>
                </c:pt>
                <c:pt idx="5431">
                  <c:v>3.7050000000000001</c:v>
                </c:pt>
                <c:pt idx="5432">
                  <c:v>3.7</c:v>
                </c:pt>
                <c:pt idx="5433">
                  <c:v>3.7</c:v>
                </c:pt>
                <c:pt idx="5434">
                  <c:v>3.7</c:v>
                </c:pt>
                <c:pt idx="5435">
                  <c:v>3.7</c:v>
                </c:pt>
                <c:pt idx="5436">
                  <c:v>3.7</c:v>
                </c:pt>
                <c:pt idx="5437">
                  <c:v>3.71</c:v>
                </c:pt>
                <c:pt idx="5438">
                  <c:v>3.7050000000000001</c:v>
                </c:pt>
                <c:pt idx="5439">
                  <c:v>3.7050000000000001</c:v>
                </c:pt>
                <c:pt idx="5440">
                  <c:v>3.7050000000000001</c:v>
                </c:pt>
                <c:pt idx="5441">
                  <c:v>3.7050000000000001</c:v>
                </c:pt>
                <c:pt idx="5442">
                  <c:v>3.7050000000000001</c:v>
                </c:pt>
                <c:pt idx="5443">
                  <c:v>3.7050000000000001</c:v>
                </c:pt>
                <c:pt idx="5444">
                  <c:v>3.7</c:v>
                </c:pt>
                <c:pt idx="5445">
                  <c:v>3.7050000000000001</c:v>
                </c:pt>
                <c:pt idx="5446">
                  <c:v>3.7050000000000001</c:v>
                </c:pt>
                <c:pt idx="5447">
                  <c:v>3.7050000000000001</c:v>
                </c:pt>
                <c:pt idx="5448">
                  <c:v>3.7050000000000001</c:v>
                </c:pt>
                <c:pt idx="5449">
                  <c:v>3.7050000000000001</c:v>
                </c:pt>
                <c:pt idx="5450">
                  <c:v>3.7050000000000001</c:v>
                </c:pt>
                <c:pt idx="5451">
                  <c:v>3.7050000000000001</c:v>
                </c:pt>
                <c:pt idx="5452">
                  <c:v>3.7050000000000001</c:v>
                </c:pt>
                <c:pt idx="5453">
                  <c:v>3.7050000000000001</c:v>
                </c:pt>
                <c:pt idx="5454">
                  <c:v>3.7050000000000001</c:v>
                </c:pt>
                <c:pt idx="5455">
                  <c:v>3.71</c:v>
                </c:pt>
                <c:pt idx="5456">
                  <c:v>3.7050000000000001</c:v>
                </c:pt>
                <c:pt idx="5457">
                  <c:v>3.7050000000000001</c:v>
                </c:pt>
                <c:pt idx="5458">
                  <c:v>3.7050000000000001</c:v>
                </c:pt>
                <c:pt idx="5459">
                  <c:v>3.71</c:v>
                </c:pt>
                <c:pt idx="5460">
                  <c:v>3.7050000000000001</c:v>
                </c:pt>
                <c:pt idx="5461">
                  <c:v>3.71</c:v>
                </c:pt>
                <c:pt idx="5462">
                  <c:v>3.7050000000000001</c:v>
                </c:pt>
                <c:pt idx="5463">
                  <c:v>3.7050000000000001</c:v>
                </c:pt>
                <c:pt idx="5464">
                  <c:v>3.7050000000000001</c:v>
                </c:pt>
                <c:pt idx="5465">
                  <c:v>3.7050000000000001</c:v>
                </c:pt>
                <c:pt idx="5466">
                  <c:v>3.71</c:v>
                </c:pt>
                <c:pt idx="5467">
                  <c:v>3.7050000000000001</c:v>
                </c:pt>
                <c:pt idx="5468">
                  <c:v>3.7050000000000001</c:v>
                </c:pt>
                <c:pt idx="5469">
                  <c:v>3.7050000000000001</c:v>
                </c:pt>
                <c:pt idx="5470">
                  <c:v>3.7050000000000001</c:v>
                </c:pt>
                <c:pt idx="5471">
                  <c:v>3.7050000000000001</c:v>
                </c:pt>
                <c:pt idx="5472">
                  <c:v>3.71</c:v>
                </c:pt>
                <c:pt idx="5473">
                  <c:v>3.71</c:v>
                </c:pt>
                <c:pt idx="5474">
                  <c:v>3.71</c:v>
                </c:pt>
                <c:pt idx="5475">
                  <c:v>3.71</c:v>
                </c:pt>
                <c:pt idx="5476">
                  <c:v>3.7149999999999999</c:v>
                </c:pt>
                <c:pt idx="5477">
                  <c:v>3.7149999999999999</c:v>
                </c:pt>
                <c:pt idx="5478">
                  <c:v>3.71</c:v>
                </c:pt>
                <c:pt idx="5479">
                  <c:v>3.71</c:v>
                </c:pt>
                <c:pt idx="5480">
                  <c:v>3.7149999999999999</c:v>
                </c:pt>
                <c:pt idx="5481">
                  <c:v>3.7149999999999999</c:v>
                </c:pt>
                <c:pt idx="5482">
                  <c:v>3.7149999999999999</c:v>
                </c:pt>
                <c:pt idx="5483">
                  <c:v>3.7149999999999999</c:v>
                </c:pt>
                <c:pt idx="5484">
                  <c:v>3.7149999999999999</c:v>
                </c:pt>
                <c:pt idx="5485">
                  <c:v>3.71</c:v>
                </c:pt>
                <c:pt idx="5486">
                  <c:v>3.71</c:v>
                </c:pt>
                <c:pt idx="5487">
                  <c:v>3.7149999999999999</c:v>
                </c:pt>
                <c:pt idx="5488">
                  <c:v>3.7149999999999999</c:v>
                </c:pt>
                <c:pt idx="5489">
                  <c:v>3.71</c:v>
                </c:pt>
                <c:pt idx="5490">
                  <c:v>3.7149999999999999</c:v>
                </c:pt>
                <c:pt idx="5491">
                  <c:v>3.7149999999999999</c:v>
                </c:pt>
                <c:pt idx="5492">
                  <c:v>3.7149999999999999</c:v>
                </c:pt>
                <c:pt idx="5493">
                  <c:v>3.7149999999999999</c:v>
                </c:pt>
                <c:pt idx="5494">
                  <c:v>3.7149999999999999</c:v>
                </c:pt>
                <c:pt idx="5495">
                  <c:v>3.7149999999999999</c:v>
                </c:pt>
                <c:pt idx="5496">
                  <c:v>3.7149999999999999</c:v>
                </c:pt>
                <c:pt idx="5497">
                  <c:v>3.71</c:v>
                </c:pt>
                <c:pt idx="5498">
                  <c:v>3.7149999999999999</c:v>
                </c:pt>
                <c:pt idx="5499">
                  <c:v>3.71</c:v>
                </c:pt>
                <c:pt idx="5500">
                  <c:v>3.7050000000000001</c:v>
                </c:pt>
                <c:pt idx="5501">
                  <c:v>3.7199999999999998</c:v>
                </c:pt>
                <c:pt idx="5502">
                  <c:v>3.71</c:v>
                </c:pt>
                <c:pt idx="5503">
                  <c:v>3.7149999999999999</c:v>
                </c:pt>
                <c:pt idx="5504">
                  <c:v>3.7149999999999999</c:v>
                </c:pt>
                <c:pt idx="5505">
                  <c:v>3.7149999999999999</c:v>
                </c:pt>
                <c:pt idx="5506">
                  <c:v>3.7149999999999999</c:v>
                </c:pt>
                <c:pt idx="5507">
                  <c:v>3.7149999999999999</c:v>
                </c:pt>
                <c:pt idx="5508">
                  <c:v>3.7149999999999999</c:v>
                </c:pt>
                <c:pt idx="5509">
                  <c:v>3.7149999999999999</c:v>
                </c:pt>
                <c:pt idx="5510">
                  <c:v>3.7149999999999999</c:v>
                </c:pt>
                <c:pt idx="5511">
                  <c:v>3.7149999999999999</c:v>
                </c:pt>
                <c:pt idx="5512">
                  <c:v>3.7199999999999998</c:v>
                </c:pt>
                <c:pt idx="5513">
                  <c:v>3.7149999999999999</c:v>
                </c:pt>
                <c:pt idx="5514">
                  <c:v>3.7199999999999998</c:v>
                </c:pt>
                <c:pt idx="5515">
                  <c:v>3.7149999999999999</c:v>
                </c:pt>
                <c:pt idx="5516">
                  <c:v>3.7149999999999999</c:v>
                </c:pt>
                <c:pt idx="5517">
                  <c:v>3.7149999999999999</c:v>
                </c:pt>
                <c:pt idx="5518">
                  <c:v>3.7149999999999999</c:v>
                </c:pt>
                <c:pt idx="5519">
                  <c:v>3.7199999999999998</c:v>
                </c:pt>
                <c:pt idx="5520">
                  <c:v>3.7149999999999999</c:v>
                </c:pt>
                <c:pt idx="5521">
                  <c:v>3.7199999999999998</c:v>
                </c:pt>
                <c:pt idx="5522">
                  <c:v>3.7149999999999999</c:v>
                </c:pt>
                <c:pt idx="5523">
                  <c:v>3.7199999999999998</c:v>
                </c:pt>
                <c:pt idx="5524">
                  <c:v>3.7249999999999996</c:v>
                </c:pt>
                <c:pt idx="5525">
                  <c:v>3.7149999999999999</c:v>
                </c:pt>
                <c:pt idx="5526">
                  <c:v>3.7199999999999998</c:v>
                </c:pt>
                <c:pt idx="5527">
                  <c:v>3.7149999999999999</c:v>
                </c:pt>
                <c:pt idx="5528">
                  <c:v>3.7149999999999999</c:v>
                </c:pt>
                <c:pt idx="5529">
                  <c:v>3.7149999999999999</c:v>
                </c:pt>
                <c:pt idx="5530">
                  <c:v>3.7249999999999996</c:v>
                </c:pt>
                <c:pt idx="5531">
                  <c:v>3.7149999999999999</c:v>
                </c:pt>
                <c:pt idx="5532">
                  <c:v>3.7149999999999999</c:v>
                </c:pt>
                <c:pt idx="5533">
                  <c:v>3.7199999999999998</c:v>
                </c:pt>
                <c:pt idx="5534">
                  <c:v>3.7199999999999998</c:v>
                </c:pt>
                <c:pt idx="5535">
                  <c:v>3.7199999999999998</c:v>
                </c:pt>
                <c:pt idx="5536">
                  <c:v>3.7249999999999996</c:v>
                </c:pt>
                <c:pt idx="5537">
                  <c:v>3.7249999999999996</c:v>
                </c:pt>
                <c:pt idx="5538">
                  <c:v>3.7199999999999998</c:v>
                </c:pt>
                <c:pt idx="5539">
                  <c:v>3.7249999999999996</c:v>
                </c:pt>
                <c:pt idx="5540">
                  <c:v>3.7199999999999998</c:v>
                </c:pt>
                <c:pt idx="5541">
                  <c:v>3.7199999999999998</c:v>
                </c:pt>
                <c:pt idx="5542">
                  <c:v>3.7199999999999998</c:v>
                </c:pt>
                <c:pt idx="5543">
                  <c:v>3.7249999999999996</c:v>
                </c:pt>
                <c:pt idx="5544">
                  <c:v>3.7199999999999998</c:v>
                </c:pt>
                <c:pt idx="5545">
                  <c:v>3.7249999999999996</c:v>
                </c:pt>
                <c:pt idx="5546">
                  <c:v>3.7249999999999996</c:v>
                </c:pt>
                <c:pt idx="5547">
                  <c:v>3.7249999999999996</c:v>
                </c:pt>
                <c:pt idx="5548">
                  <c:v>3.7249999999999996</c:v>
                </c:pt>
                <c:pt idx="5549">
                  <c:v>3.7249999999999996</c:v>
                </c:pt>
                <c:pt idx="5550">
                  <c:v>3.7249999999999996</c:v>
                </c:pt>
                <c:pt idx="5551">
                  <c:v>3.7199999999999998</c:v>
                </c:pt>
                <c:pt idx="5552">
                  <c:v>3.7199999999999998</c:v>
                </c:pt>
                <c:pt idx="5553">
                  <c:v>3.7199999999999998</c:v>
                </c:pt>
                <c:pt idx="5554">
                  <c:v>3.7249999999999996</c:v>
                </c:pt>
                <c:pt idx="5555">
                  <c:v>3.7249999999999996</c:v>
                </c:pt>
                <c:pt idx="5556">
                  <c:v>3.7249999999999996</c:v>
                </c:pt>
                <c:pt idx="5557">
                  <c:v>3.7249999999999996</c:v>
                </c:pt>
                <c:pt idx="5558">
                  <c:v>3.7249999999999996</c:v>
                </c:pt>
                <c:pt idx="5559">
                  <c:v>3.7249999999999996</c:v>
                </c:pt>
                <c:pt idx="5560">
                  <c:v>3.7249999999999996</c:v>
                </c:pt>
                <c:pt idx="5561">
                  <c:v>3.7249999999999996</c:v>
                </c:pt>
                <c:pt idx="5562">
                  <c:v>3.7249999999999996</c:v>
                </c:pt>
                <c:pt idx="5563">
                  <c:v>3.7249999999999996</c:v>
                </c:pt>
                <c:pt idx="5564">
                  <c:v>3.7249999999999996</c:v>
                </c:pt>
                <c:pt idx="5565">
                  <c:v>3.7199999999999998</c:v>
                </c:pt>
                <c:pt idx="5566">
                  <c:v>3.7249999999999996</c:v>
                </c:pt>
                <c:pt idx="5567">
                  <c:v>3.7249999999999996</c:v>
                </c:pt>
                <c:pt idx="5568">
                  <c:v>3.7249999999999996</c:v>
                </c:pt>
                <c:pt idx="5569">
                  <c:v>3.7299999999999995</c:v>
                </c:pt>
                <c:pt idx="5570">
                  <c:v>3.7299999999999995</c:v>
                </c:pt>
                <c:pt idx="5571">
                  <c:v>3.7249999999999996</c:v>
                </c:pt>
                <c:pt idx="5572">
                  <c:v>3.7299999999999995</c:v>
                </c:pt>
                <c:pt idx="5573">
                  <c:v>3.7249999999999996</c:v>
                </c:pt>
                <c:pt idx="5574">
                  <c:v>3.7249999999999996</c:v>
                </c:pt>
                <c:pt idx="5575">
                  <c:v>3.7299999999999995</c:v>
                </c:pt>
                <c:pt idx="5576">
                  <c:v>3.7299999999999995</c:v>
                </c:pt>
                <c:pt idx="5577">
                  <c:v>3.7249999999999996</c:v>
                </c:pt>
                <c:pt idx="5578">
                  <c:v>3.7249999999999996</c:v>
                </c:pt>
                <c:pt idx="5579">
                  <c:v>3.7249999999999996</c:v>
                </c:pt>
                <c:pt idx="5580">
                  <c:v>3.7299999999999995</c:v>
                </c:pt>
                <c:pt idx="5581">
                  <c:v>3.7299999999999995</c:v>
                </c:pt>
                <c:pt idx="5582">
                  <c:v>3.7249999999999996</c:v>
                </c:pt>
                <c:pt idx="5583">
                  <c:v>3.7249999999999996</c:v>
                </c:pt>
                <c:pt idx="5584">
                  <c:v>3.7299999999999995</c:v>
                </c:pt>
                <c:pt idx="5585">
                  <c:v>3.7299999999999995</c:v>
                </c:pt>
                <c:pt idx="5586">
                  <c:v>3.7249999999999996</c:v>
                </c:pt>
                <c:pt idx="5587">
                  <c:v>3.7249999999999996</c:v>
                </c:pt>
                <c:pt idx="5588">
                  <c:v>3.7299999999999995</c:v>
                </c:pt>
                <c:pt idx="5589">
                  <c:v>3.7249999999999996</c:v>
                </c:pt>
                <c:pt idx="5590">
                  <c:v>3.7299999999999995</c:v>
                </c:pt>
                <c:pt idx="5591">
                  <c:v>3.7299999999999995</c:v>
                </c:pt>
                <c:pt idx="5592">
                  <c:v>3.7299999999999995</c:v>
                </c:pt>
                <c:pt idx="5593">
                  <c:v>3.7299999999999995</c:v>
                </c:pt>
                <c:pt idx="5594">
                  <c:v>3.7299999999999995</c:v>
                </c:pt>
                <c:pt idx="5595">
                  <c:v>3.7299999999999995</c:v>
                </c:pt>
                <c:pt idx="5596">
                  <c:v>3.7299999999999995</c:v>
                </c:pt>
                <c:pt idx="5597">
                  <c:v>3.7299999999999995</c:v>
                </c:pt>
                <c:pt idx="5598">
                  <c:v>3.7299999999999995</c:v>
                </c:pt>
                <c:pt idx="5599">
                  <c:v>3.7299999999999995</c:v>
                </c:pt>
                <c:pt idx="5600">
                  <c:v>3.7299999999999995</c:v>
                </c:pt>
                <c:pt idx="5601">
                  <c:v>3.7349999999999994</c:v>
                </c:pt>
                <c:pt idx="5602">
                  <c:v>3.7299999999999995</c:v>
                </c:pt>
                <c:pt idx="5603">
                  <c:v>3.7299999999999995</c:v>
                </c:pt>
                <c:pt idx="5604">
                  <c:v>3.7299999999999995</c:v>
                </c:pt>
                <c:pt idx="5605">
                  <c:v>3.7299999999999995</c:v>
                </c:pt>
                <c:pt idx="5606">
                  <c:v>3.7299999999999995</c:v>
                </c:pt>
                <c:pt idx="5607">
                  <c:v>3.7299999999999995</c:v>
                </c:pt>
                <c:pt idx="5608">
                  <c:v>3.7349999999999994</c:v>
                </c:pt>
                <c:pt idx="5609">
                  <c:v>3.7299999999999995</c:v>
                </c:pt>
                <c:pt idx="5610">
                  <c:v>3.7349999999999994</c:v>
                </c:pt>
                <c:pt idx="5611">
                  <c:v>3.7299999999999995</c:v>
                </c:pt>
                <c:pt idx="5612">
                  <c:v>3.7299999999999995</c:v>
                </c:pt>
                <c:pt idx="5613">
                  <c:v>3.7299999999999995</c:v>
                </c:pt>
                <c:pt idx="5614">
                  <c:v>3.7349999999999994</c:v>
                </c:pt>
                <c:pt idx="5615">
                  <c:v>3.7299999999999995</c:v>
                </c:pt>
                <c:pt idx="5616">
                  <c:v>3.7299999999999995</c:v>
                </c:pt>
                <c:pt idx="5617">
                  <c:v>3.7349999999999994</c:v>
                </c:pt>
                <c:pt idx="5618">
                  <c:v>3.7349999999999994</c:v>
                </c:pt>
                <c:pt idx="5619">
                  <c:v>3.7299999999999995</c:v>
                </c:pt>
                <c:pt idx="5620">
                  <c:v>3.7349999999999994</c:v>
                </c:pt>
                <c:pt idx="5621">
                  <c:v>3.7349999999999994</c:v>
                </c:pt>
                <c:pt idx="5622">
                  <c:v>3.7299999999999995</c:v>
                </c:pt>
                <c:pt idx="5623">
                  <c:v>3.7349999999999994</c:v>
                </c:pt>
                <c:pt idx="5624">
                  <c:v>3.7349999999999994</c:v>
                </c:pt>
                <c:pt idx="5625">
                  <c:v>3.7349999999999994</c:v>
                </c:pt>
                <c:pt idx="5626">
                  <c:v>3.7299999999999995</c:v>
                </c:pt>
                <c:pt idx="5627">
                  <c:v>3.7349999999999994</c:v>
                </c:pt>
                <c:pt idx="5628">
                  <c:v>3.7399999999999993</c:v>
                </c:pt>
                <c:pt idx="5629">
                  <c:v>3.7399999999999993</c:v>
                </c:pt>
                <c:pt idx="5630">
                  <c:v>3.7349999999999994</c:v>
                </c:pt>
                <c:pt idx="5631">
                  <c:v>3.7399999999999993</c:v>
                </c:pt>
                <c:pt idx="5632">
                  <c:v>3.7399999999999993</c:v>
                </c:pt>
                <c:pt idx="5633">
                  <c:v>3.7299999999999995</c:v>
                </c:pt>
                <c:pt idx="5634">
                  <c:v>3.7349999999999994</c:v>
                </c:pt>
                <c:pt idx="5635">
                  <c:v>3.7349999999999994</c:v>
                </c:pt>
                <c:pt idx="5636">
                  <c:v>3.7399999999999993</c:v>
                </c:pt>
                <c:pt idx="5637">
                  <c:v>3.7349999999999994</c:v>
                </c:pt>
                <c:pt idx="5638">
                  <c:v>3.7399999999999993</c:v>
                </c:pt>
                <c:pt idx="5639">
                  <c:v>3.7399999999999993</c:v>
                </c:pt>
                <c:pt idx="5640">
                  <c:v>3.7399999999999993</c:v>
                </c:pt>
                <c:pt idx="5641">
                  <c:v>3.7399999999999993</c:v>
                </c:pt>
                <c:pt idx="5642">
                  <c:v>3.7399999999999993</c:v>
                </c:pt>
                <c:pt idx="5643">
                  <c:v>3.7399999999999993</c:v>
                </c:pt>
                <c:pt idx="5644">
                  <c:v>3.7399999999999993</c:v>
                </c:pt>
                <c:pt idx="5645">
                  <c:v>3.7399999999999993</c:v>
                </c:pt>
                <c:pt idx="5646">
                  <c:v>3.7399999999999993</c:v>
                </c:pt>
                <c:pt idx="5647">
                  <c:v>3.7399999999999993</c:v>
                </c:pt>
                <c:pt idx="5648">
                  <c:v>3.7399999999999993</c:v>
                </c:pt>
                <c:pt idx="5649">
                  <c:v>3.7399999999999993</c:v>
                </c:pt>
                <c:pt idx="5650">
                  <c:v>3.7399999999999993</c:v>
                </c:pt>
                <c:pt idx="5651">
                  <c:v>3.7399999999999993</c:v>
                </c:pt>
                <c:pt idx="5652">
                  <c:v>3.7399999999999993</c:v>
                </c:pt>
                <c:pt idx="5653">
                  <c:v>3.7399999999999993</c:v>
                </c:pt>
                <c:pt idx="5654">
                  <c:v>3.7399999999999993</c:v>
                </c:pt>
                <c:pt idx="5655">
                  <c:v>3.7449999999999992</c:v>
                </c:pt>
                <c:pt idx="5656">
                  <c:v>3.7399999999999993</c:v>
                </c:pt>
                <c:pt idx="5657">
                  <c:v>3.7399999999999993</c:v>
                </c:pt>
                <c:pt idx="5658">
                  <c:v>3.7449999999999992</c:v>
                </c:pt>
                <c:pt idx="5659">
                  <c:v>3.7399999999999993</c:v>
                </c:pt>
                <c:pt idx="5660">
                  <c:v>3.7399999999999993</c:v>
                </c:pt>
                <c:pt idx="5661">
                  <c:v>3.7399999999999993</c:v>
                </c:pt>
                <c:pt idx="5662">
                  <c:v>3.7399999999999993</c:v>
                </c:pt>
                <c:pt idx="5663">
                  <c:v>3.7399999999999993</c:v>
                </c:pt>
                <c:pt idx="5664">
                  <c:v>3.7399999999999993</c:v>
                </c:pt>
                <c:pt idx="5665">
                  <c:v>3.7399999999999993</c:v>
                </c:pt>
                <c:pt idx="5666">
                  <c:v>3.7449999999999992</c:v>
                </c:pt>
                <c:pt idx="5667">
                  <c:v>3.7399999999999993</c:v>
                </c:pt>
                <c:pt idx="5668">
                  <c:v>3.7449999999999992</c:v>
                </c:pt>
                <c:pt idx="5669">
                  <c:v>3.75</c:v>
                </c:pt>
                <c:pt idx="5670">
                  <c:v>3.7399999999999993</c:v>
                </c:pt>
                <c:pt idx="5671">
                  <c:v>3.7450000000000001</c:v>
                </c:pt>
                <c:pt idx="5672">
                  <c:v>3.7399999999999993</c:v>
                </c:pt>
                <c:pt idx="5673">
                  <c:v>3.7399999999999993</c:v>
                </c:pt>
                <c:pt idx="5674">
                  <c:v>3.7399999999999993</c:v>
                </c:pt>
                <c:pt idx="5675">
                  <c:v>3.7399999999999993</c:v>
                </c:pt>
                <c:pt idx="5676">
                  <c:v>3.7449999999999992</c:v>
                </c:pt>
                <c:pt idx="5677">
                  <c:v>3.7399999999999993</c:v>
                </c:pt>
                <c:pt idx="5678">
                  <c:v>3.7449999999999992</c:v>
                </c:pt>
                <c:pt idx="5679">
                  <c:v>3.7399999999999993</c:v>
                </c:pt>
                <c:pt idx="5680">
                  <c:v>3.7399999999999993</c:v>
                </c:pt>
                <c:pt idx="5681">
                  <c:v>3.7450000000000001</c:v>
                </c:pt>
                <c:pt idx="5682">
                  <c:v>3.7450000000000001</c:v>
                </c:pt>
                <c:pt idx="5683">
                  <c:v>3.7450000000000001</c:v>
                </c:pt>
                <c:pt idx="5684">
                  <c:v>3.7450000000000001</c:v>
                </c:pt>
                <c:pt idx="5685">
                  <c:v>3.7450000000000001</c:v>
                </c:pt>
                <c:pt idx="5686">
                  <c:v>3.7399999999999993</c:v>
                </c:pt>
                <c:pt idx="5687">
                  <c:v>3.7450000000000001</c:v>
                </c:pt>
                <c:pt idx="5688">
                  <c:v>3.75</c:v>
                </c:pt>
                <c:pt idx="5689">
                  <c:v>3.75</c:v>
                </c:pt>
                <c:pt idx="5690">
                  <c:v>3.7450000000000001</c:v>
                </c:pt>
                <c:pt idx="5691">
                  <c:v>3.7450000000000001</c:v>
                </c:pt>
                <c:pt idx="5692">
                  <c:v>3.75</c:v>
                </c:pt>
                <c:pt idx="5693">
                  <c:v>3.7450000000000001</c:v>
                </c:pt>
                <c:pt idx="5694">
                  <c:v>3.75</c:v>
                </c:pt>
                <c:pt idx="5695">
                  <c:v>3.7450000000000001</c:v>
                </c:pt>
                <c:pt idx="5696">
                  <c:v>3.75</c:v>
                </c:pt>
                <c:pt idx="5697">
                  <c:v>3.75</c:v>
                </c:pt>
                <c:pt idx="5698">
                  <c:v>3.7450000000000001</c:v>
                </c:pt>
                <c:pt idx="5699">
                  <c:v>3.7450000000000001</c:v>
                </c:pt>
                <c:pt idx="5700">
                  <c:v>3.75</c:v>
                </c:pt>
                <c:pt idx="5701">
                  <c:v>3.75</c:v>
                </c:pt>
                <c:pt idx="5702">
                  <c:v>3.7450000000000001</c:v>
                </c:pt>
                <c:pt idx="5703">
                  <c:v>3.75</c:v>
                </c:pt>
                <c:pt idx="5704">
                  <c:v>3.75</c:v>
                </c:pt>
                <c:pt idx="5705">
                  <c:v>3.75</c:v>
                </c:pt>
                <c:pt idx="5706">
                  <c:v>3.75</c:v>
                </c:pt>
                <c:pt idx="5707">
                  <c:v>3.75</c:v>
                </c:pt>
                <c:pt idx="5708">
                  <c:v>3.75</c:v>
                </c:pt>
                <c:pt idx="5709">
                  <c:v>3.75</c:v>
                </c:pt>
                <c:pt idx="5710">
                  <c:v>3.75</c:v>
                </c:pt>
                <c:pt idx="5711">
                  <c:v>3.7450000000000001</c:v>
                </c:pt>
                <c:pt idx="5712">
                  <c:v>3.7450000000000001</c:v>
                </c:pt>
                <c:pt idx="5713">
                  <c:v>3.75</c:v>
                </c:pt>
                <c:pt idx="5714">
                  <c:v>3.75</c:v>
                </c:pt>
                <c:pt idx="5715">
                  <c:v>3.75</c:v>
                </c:pt>
                <c:pt idx="5716">
                  <c:v>3.75</c:v>
                </c:pt>
                <c:pt idx="5717">
                  <c:v>3.75</c:v>
                </c:pt>
                <c:pt idx="5718">
                  <c:v>3.75</c:v>
                </c:pt>
                <c:pt idx="5719">
                  <c:v>3.75</c:v>
                </c:pt>
                <c:pt idx="5720">
                  <c:v>3.75</c:v>
                </c:pt>
                <c:pt idx="5721">
                  <c:v>3.75</c:v>
                </c:pt>
                <c:pt idx="5722">
                  <c:v>3.75</c:v>
                </c:pt>
                <c:pt idx="5723">
                  <c:v>3.7450000000000001</c:v>
                </c:pt>
                <c:pt idx="5724">
                  <c:v>3.75</c:v>
                </c:pt>
                <c:pt idx="5725">
                  <c:v>3.7450000000000001</c:v>
                </c:pt>
                <c:pt idx="5726">
                  <c:v>3.75</c:v>
                </c:pt>
                <c:pt idx="5727">
                  <c:v>3.75</c:v>
                </c:pt>
                <c:pt idx="5728">
                  <c:v>3.75</c:v>
                </c:pt>
                <c:pt idx="5729">
                  <c:v>3.7549999999999999</c:v>
                </c:pt>
                <c:pt idx="5730">
                  <c:v>3.7550000000000008</c:v>
                </c:pt>
                <c:pt idx="5731">
                  <c:v>3.7600000000000007</c:v>
                </c:pt>
                <c:pt idx="5732">
                  <c:v>3.7549999999999999</c:v>
                </c:pt>
                <c:pt idx="5733">
                  <c:v>3.7549999999999999</c:v>
                </c:pt>
                <c:pt idx="5734">
                  <c:v>3.75</c:v>
                </c:pt>
                <c:pt idx="5735">
                  <c:v>3.7549999999999999</c:v>
                </c:pt>
                <c:pt idx="5736">
                  <c:v>3.75</c:v>
                </c:pt>
                <c:pt idx="5737">
                  <c:v>3.7549999999999999</c:v>
                </c:pt>
                <c:pt idx="5738">
                  <c:v>3.7549999999999999</c:v>
                </c:pt>
                <c:pt idx="5739">
                  <c:v>3.7600000000000007</c:v>
                </c:pt>
                <c:pt idx="5740">
                  <c:v>3.7549999999999999</c:v>
                </c:pt>
                <c:pt idx="5741">
                  <c:v>3.7549999999999999</c:v>
                </c:pt>
                <c:pt idx="5742">
                  <c:v>3.7549999999999999</c:v>
                </c:pt>
                <c:pt idx="5743">
                  <c:v>3.7549999999999999</c:v>
                </c:pt>
                <c:pt idx="5744">
                  <c:v>3.7549999999999999</c:v>
                </c:pt>
                <c:pt idx="5745">
                  <c:v>3.7549999999999999</c:v>
                </c:pt>
                <c:pt idx="5746">
                  <c:v>3.7549999999999999</c:v>
                </c:pt>
                <c:pt idx="5747">
                  <c:v>3.7549999999999999</c:v>
                </c:pt>
                <c:pt idx="5748">
                  <c:v>3.7549999999999999</c:v>
                </c:pt>
                <c:pt idx="5749">
                  <c:v>3.7549999999999999</c:v>
                </c:pt>
                <c:pt idx="5750">
                  <c:v>3.7549999999999999</c:v>
                </c:pt>
                <c:pt idx="5751">
                  <c:v>3.7600000000000007</c:v>
                </c:pt>
                <c:pt idx="5752">
                  <c:v>3.7549999999999999</c:v>
                </c:pt>
                <c:pt idx="5753">
                  <c:v>3.7549999999999999</c:v>
                </c:pt>
                <c:pt idx="5754">
                  <c:v>3.7549999999999999</c:v>
                </c:pt>
                <c:pt idx="5755">
                  <c:v>3.7549999999999999</c:v>
                </c:pt>
                <c:pt idx="5756">
                  <c:v>3.7549999999999999</c:v>
                </c:pt>
                <c:pt idx="5757">
                  <c:v>3.7549999999999999</c:v>
                </c:pt>
                <c:pt idx="5758">
                  <c:v>3.7549999999999999</c:v>
                </c:pt>
                <c:pt idx="5759">
                  <c:v>3.7549999999999999</c:v>
                </c:pt>
                <c:pt idx="5760">
                  <c:v>3.7549999999999999</c:v>
                </c:pt>
                <c:pt idx="5761">
                  <c:v>3.7549999999999999</c:v>
                </c:pt>
                <c:pt idx="5762">
                  <c:v>3.7549999999999999</c:v>
                </c:pt>
                <c:pt idx="5763">
                  <c:v>3.7600000000000007</c:v>
                </c:pt>
                <c:pt idx="5764">
                  <c:v>3.7549999999999999</c:v>
                </c:pt>
                <c:pt idx="5765">
                  <c:v>3.76</c:v>
                </c:pt>
                <c:pt idx="5766">
                  <c:v>3.7549999999999999</c:v>
                </c:pt>
                <c:pt idx="5767">
                  <c:v>3.7600000000000007</c:v>
                </c:pt>
                <c:pt idx="5768">
                  <c:v>3.7549999999999999</c:v>
                </c:pt>
                <c:pt idx="5769">
                  <c:v>3.7549999999999999</c:v>
                </c:pt>
                <c:pt idx="5770">
                  <c:v>3.7600000000000007</c:v>
                </c:pt>
                <c:pt idx="5771">
                  <c:v>3.7600000000000007</c:v>
                </c:pt>
                <c:pt idx="5772">
                  <c:v>3.7549999999999999</c:v>
                </c:pt>
                <c:pt idx="5773">
                  <c:v>3.7600000000000007</c:v>
                </c:pt>
                <c:pt idx="5774">
                  <c:v>3.76</c:v>
                </c:pt>
                <c:pt idx="5775">
                  <c:v>3.7650000000000006</c:v>
                </c:pt>
                <c:pt idx="5776">
                  <c:v>3.7650000000000006</c:v>
                </c:pt>
                <c:pt idx="5777">
                  <c:v>3.7549999999999999</c:v>
                </c:pt>
                <c:pt idx="5778">
                  <c:v>3.7600000000000007</c:v>
                </c:pt>
                <c:pt idx="5779">
                  <c:v>3.7600000000000007</c:v>
                </c:pt>
                <c:pt idx="5780">
                  <c:v>3.7600000000000007</c:v>
                </c:pt>
                <c:pt idx="5781">
                  <c:v>3.7600000000000007</c:v>
                </c:pt>
                <c:pt idx="5782">
                  <c:v>3.75</c:v>
                </c:pt>
                <c:pt idx="5783">
                  <c:v>3.75</c:v>
                </c:pt>
                <c:pt idx="5784">
                  <c:v>3.7700000000000005</c:v>
                </c:pt>
                <c:pt idx="5785">
                  <c:v>3.7650000000000006</c:v>
                </c:pt>
                <c:pt idx="5786">
                  <c:v>3.76</c:v>
                </c:pt>
                <c:pt idx="5787">
                  <c:v>3.7650000000000006</c:v>
                </c:pt>
                <c:pt idx="5788">
                  <c:v>3.7650000000000006</c:v>
                </c:pt>
                <c:pt idx="5789">
                  <c:v>3.7650000000000006</c:v>
                </c:pt>
                <c:pt idx="5790">
                  <c:v>3.7650000000000006</c:v>
                </c:pt>
                <c:pt idx="5791">
                  <c:v>3.7650000000000006</c:v>
                </c:pt>
                <c:pt idx="5792">
                  <c:v>3.7650000000000006</c:v>
                </c:pt>
                <c:pt idx="5793">
                  <c:v>3.7600000000000007</c:v>
                </c:pt>
                <c:pt idx="5794">
                  <c:v>3.7650000000000006</c:v>
                </c:pt>
                <c:pt idx="5795">
                  <c:v>3.7650000000000006</c:v>
                </c:pt>
                <c:pt idx="5796">
                  <c:v>3.7650000000000006</c:v>
                </c:pt>
                <c:pt idx="5797">
                  <c:v>3.7650000000000006</c:v>
                </c:pt>
                <c:pt idx="5798">
                  <c:v>3.7650000000000006</c:v>
                </c:pt>
                <c:pt idx="5799">
                  <c:v>3.7650000000000006</c:v>
                </c:pt>
                <c:pt idx="5800">
                  <c:v>3.7650000000000006</c:v>
                </c:pt>
                <c:pt idx="5801">
                  <c:v>3.7700000000000005</c:v>
                </c:pt>
                <c:pt idx="5802">
                  <c:v>3.7650000000000006</c:v>
                </c:pt>
                <c:pt idx="5803">
                  <c:v>3.7650000000000006</c:v>
                </c:pt>
                <c:pt idx="5804">
                  <c:v>3.7650000000000006</c:v>
                </c:pt>
                <c:pt idx="5805">
                  <c:v>3.7700000000000005</c:v>
                </c:pt>
                <c:pt idx="5806">
                  <c:v>3.7650000000000006</c:v>
                </c:pt>
                <c:pt idx="5807">
                  <c:v>3.7650000000000006</c:v>
                </c:pt>
                <c:pt idx="5808">
                  <c:v>3.7650000000000006</c:v>
                </c:pt>
                <c:pt idx="5809">
                  <c:v>3.7650000000000006</c:v>
                </c:pt>
                <c:pt idx="5810">
                  <c:v>3.7650000000000006</c:v>
                </c:pt>
                <c:pt idx="5811">
                  <c:v>3.7650000000000006</c:v>
                </c:pt>
                <c:pt idx="5812">
                  <c:v>3.7650000000000006</c:v>
                </c:pt>
                <c:pt idx="5813">
                  <c:v>3.7650000000000006</c:v>
                </c:pt>
                <c:pt idx="5814">
                  <c:v>3.7650000000000006</c:v>
                </c:pt>
                <c:pt idx="5815">
                  <c:v>3.7650000000000006</c:v>
                </c:pt>
                <c:pt idx="5816">
                  <c:v>3.7650000000000006</c:v>
                </c:pt>
                <c:pt idx="5817">
                  <c:v>3.7650000000000006</c:v>
                </c:pt>
                <c:pt idx="5818">
                  <c:v>3.7650000000000006</c:v>
                </c:pt>
                <c:pt idx="5819">
                  <c:v>3.7650000000000006</c:v>
                </c:pt>
                <c:pt idx="5820">
                  <c:v>3.7650000000000006</c:v>
                </c:pt>
                <c:pt idx="5821">
                  <c:v>3.7650000000000006</c:v>
                </c:pt>
                <c:pt idx="5822">
                  <c:v>3.7650000000000006</c:v>
                </c:pt>
                <c:pt idx="5823">
                  <c:v>3.7700000000000005</c:v>
                </c:pt>
                <c:pt idx="5824">
                  <c:v>3.7650000000000006</c:v>
                </c:pt>
                <c:pt idx="5825">
                  <c:v>3.7700000000000005</c:v>
                </c:pt>
                <c:pt idx="5826">
                  <c:v>3.7750000000000004</c:v>
                </c:pt>
                <c:pt idx="5827">
                  <c:v>3.7700000000000005</c:v>
                </c:pt>
                <c:pt idx="5828">
                  <c:v>3.7650000000000006</c:v>
                </c:pt>
                <c:pt idx="5829">
                  <c:v>3.7750000000000004</c:v>
                </c:pt>
                <c:pt idx="5830">
                  <c:v>3.7650000000000006</c:v>
                </c:pt>
                <c:pt idx="5831">
                  <c:v>3.7750000000000004</c:v>
                </c:pt>
                <c:pt idx="5832">
                  <c:v>3.7650000000000006</c:v>
                </c:pt>
                <c:pt idx="5833">
                  <c:v>3.7650000000000006</c:v>
                </c:pt>
                <c:pt idx="5834">
                  <c:v>3.7650000000000006</c:v>
                </c:pt>
                <c:pt idx="5835">
                  <c:v>3.7700000000000005</c:v>
                </c:pt>
                <c:pt idx="5836">
                  <c:v>3.7700000000000005</c:v>
                </c:pt>
                <c:pt idx="5837">
                  <c:v>3.7700000000000005</c:v>
                </c:pt>
                <c:pt idx="5838">
                  <c:v>3.7700000000000005</c:v>
                </c:pt>
                <c:pt idx="5839">
                  <c:v>3.7700000000000005</c:v>
                </c:pt>
                <c:pt idx="5840">
                  <c:v>3.7750000000000004</c:v>
                </c:pt>
                <c:pt idx="5841">
                  <c:v>3.7750000000000004</c:v>
                </c:pt>
                <c:pt idx="5842">
                  <c:v>3.7650000000000006</c:v>
                </c:pt>
                <c:pt idx="5843">
                  <c:v>3.7750000000000004</c:v>
                </c:pt>
                <c:pt idx="5844">
                  <c:v>3.7650000000000006</c:v>
                </c:pt>
                <c:pt idx="5845">
                  <c:v>3.79</c:v>
                </c:pt>
                <c:pt idx="5846">
                  <c:v>3.7700000000000005</c:v>
                </c:pt>
                <c:pt idx="5847">
                  <c:v>3.7750000000000004</c:v>
                </c:pt>
                <c:pt idx="5848">
                  <c:v>3.7700000000000005</c:v>
                </c:pt>
                <c:pt idx="5849">
                  <c:v>3.7750000000000004</c:v>
                </c:pt>
                <c:pt idx="5850">
                  <c:v>3.7750000000000004</c:v>
                </c:pt>
                <c:pt idx="5851">
                  <c:v>3.7750000000000004</c:v>
                </c:pt>
                <c:pt idx="5852">
                  <c:v>3.7750000000000004</c:v>
                </c:pt>
                <c:pt idx="5853">
                  <c:v>3.7750000000000004</c:v>
                </c:pt>
                <c:pt idx="5854">
                  <c:v>3.7750000000000004</c:v>
                </c:pt>
                <c:pt idx="5855">
                  <c:v>3.7750000000000004</c:v>
                </c:pt>
                <c:pt idx="5856">
                  <c:v>3.7700000000000005</c:v>
                </c:pt>
                <c:pt idx="5857">
                  <c:v>3.7750000000000004</c:v>
                </c:pt>
                <c:pt idx="5858">
                  <c:v>3.7750000000000004</c:v>
                </c:pt>
                <c:pt idx="5859">
                  <c:v>3.7750000000000004</c:v>
                </c:pt>
                <c:pt idx="5860">
                  <c:v>3.7750000000000004</c:v>
                </c:pt>
                <c:pt idx="5861">
                  <c:v>3.7750000000000004</c:v>
                </c:pt>
                <c:pt idx="5862">
                  <c:v>3.7750000000000004</c:v>
                </c:pt>
                <c:pt idx="5863">
                  <c:v>3.7750000000000004</c:v>
                </c:pt>
                <c:pt idx="5864">
                  <c:v>3.7750000000000004</c:v>
                </c:pt>
                <c:pt idx="5865">
                  <c:v>3.7750000000000004</c:v>
                </c:pt>
                <c:pt idx="5866">
                  <c:v>3.7750000000000004</c:v>
                </c:pt>
                <c:pt idx="5867">
                  <c:v>3.7750000000000004</c:v>
                </c:pt>
                <c:pt idx="5868">
                  <c:v>3.7750000000000004</c:v>
                </c:pt>
                <c:pt idx="5869">
                  <c:v>3.7750000000000004</c:v>
                </c:pt>
                <c:pt idx="5870">
                  <c:v>3.7750000000000004</c:v>
                </c:pt>
                <c:pt idx="5871">
                  <c:v>3.7750000000000004</c:v>
                </c:pt>
                <c:pt idx="5872">
                  <c:v>3.7750000000000004</c:v>
                </c:pt>
                <c:pt idx="5873">
                  <c:v>3.7750000000000004</c:v>
                </c:pt>
                <c:pt idx="5874">
                  <c:v>3.7800000000000002</c:v>
                </c:pt>
                <c:pt idx="5875">
                  <c:v>3.7750000000000004</c:v>
                </c:pt>
                <c:pt idx="5876">
                  <c:v>3.7800000000000002</c:v>
                </c:pt>
                <c:pt idx="5877">
                  <c:v>3.7750000000000004</c:v>
                </c:pt>
                <c:pt idx="5878">
                  <c:v>3.7750000000000004</c:v>
                </c:pt>
                <c:pt idx="5879">
                  <c:v>3.7750000000000004</c:v>
                </c:pt>
                <c:pt idx="5880">
                  <c:v>3.7750000000000004</c:v>
                </c:pt>
                <c:pt idx="5881">
                  <c:v>3.7800000000000002</c:v>
                </c:pt>
                <c:pt idx="5882">
                  <c:v>3.7750000000000004</c:v>
                </c:pt>
                <c:pt idx="5883">
                  <c:v>3.7750000000000004</c:v>
                </c:pt>
                <c:pt idx="5884">
                  <c:v>3.7800000000000002</c:v>
                </c:pt>
                <c:pt idx="5885">
                  <c:v>3.7800000000000002</c:v>
                </c:pt>
                <c:pt idx="5886">
                  <c:v>3.7850000000000001</c:v>
                </c:pt>
                <c:pt idx="5887">
                  <c:v>3.7750000000000004</c:v>
                </c:pt>
                <c:pt idx="5888">
                  <c:v>3.7800000000000002</c:v>
                </c:pt>
                <c:pt idx="5889">
                  <c:v>3.7800000000000002</c:v>
                </c:pt>
                <c:pt idx="5890">
                  <c:v>3.7750000000000004</c:v>
                </c:pt>
                <c:pt idx="5891">
                  <c:v>3.7750000000000004</c:v>
                </c:pt>
                <c:pt idx="5892">
                  <c:v>3.7750000000000004</c:v>
                </c:pt>
                <c:pt idx="5893">
                  <c:v>3.7700000000000005</c:v>
                </c:pt>
                <c:pt idx="5894">
                  <c:v>3.7750000000000004</c:v>
                </c:pt>
                <c:pt idx="5895">
                  <c:v>3.7850000000000001</c:v>
                </c:pt>
                <c:pt idx="5896">
                  <c:v>3.7800000000000002</c:v>
                </c:pt>
                <c:pt idx="5897">
                  <c:v>3.7800000000000002</c:v>
                </c:pt>
                <c:pt idx="5898">
                  <c:v>3.7800000000000002</c:v>
                </c:pt>
                <c:pt idx="5899">
                  <c:v>3.7800000000000002</c:v>
                </c:pt>
                <c:pt idx="5900">
                  <c:v>3.7800000000000002</c:v>
                </c:pt>
                <c:pt idx="5901">
                  <c:v>3.7850000000000001</c:v>
                </c:pt>
                <c:pt idx="5902">
                  <c:v>3.7850000000000001</c:v>
                </c:pt>
                <c:pt idx="5903">
                  <c:v>3.7800000000000002</c:v>
                </c:pt>
                <c:pt idx="5904">
                  <c:v>3.7800000000000002</c:v>
                </c:pt>
                <c:pt idx="5905">
                  <c:v>3.7800000000000002</c:v>
                </c:pt>
                <c:pt idx="5906">
                  <c:v>3.7850000000000001</c:v>
                </c:pt>
                <c:pt idx="5907">
                  <c:v>3.7850000000000001</c:v>
                </c:pt>
                <c:pt idx="5908">
                  <c:v>3.7850000000000001</c:v>
                </c:pt>
                <c:pt idx="5909">
                  <c:v>3.7800000000000002</c:v>
                </c:pt>
                <c:pt idx="5910">
                  <c:v>3.7850000000000001</c:v>
                </c:pt>
                <c:pt idx="5911">
                  <c:v>3.7850000000000001</c:v>
                </c:pt>
                <c:pt idx="5912">
                  <c:v>3.7850000000000001</c:v>
                </c:pt>
                <c:pt idx="5913">
                  <c:v>3.7850000000000001</c:v>
                </c:pt>
                <c:pt idx="5914">
                  <c:v>3.7850000000000001</c:v>
                </c:pt>
                <c:pt idx="5915">
                  <c:v>3.7850000000000001</c:v>
                </c:pt>
                <c:pt idx="5916">
                  <c:v>3.7850000000000001</c:v>
                </c:pt>
                <c:pt idx="5917">
                  <c:v>3.7850000000000001</c:v>
                </c:pt>
                <c:pt idx="5918">
                  <c:v>3.7850000000000001</c:v>
                </c:pt>
                <c:pt idx="5919">
                  <c:v>3.7850000000000001</c:v>
                </c:pt>
                <c:pt idx="5920">
                  <c:v>3.7850000000000001</c:v>
                </c:pt>
                <c:pt idx="5921">
                  <c:v>3.7850000000000001</c:v>
                </c:pt>
                <c:pt idx="5922">
                  <c:v>3.7850000000000001</c:v>
                </c:pt>
                <c:pt idx="5923">
                  <c:v>3.7850000000000001</c:v>
                </c:pt>
                <c:pt idx="5924">
                  <c:v>3.7850000000000001</c:v>
                </c:pt>
                <c:pt idx="5925">
                  <c:v>3.7850000000000001</c:v>
                </c:pt>
                <c:pt idx="5926">
                  <c:v>3.7850000000000001</c:v>
                </c:pt>
                <c:pt idx="5927">
                  <c:v>3.7850000000000001</c:v>
                </c:pt>
                <c:pt idx="5928">
                  <c:v>3.7850000000000001</c:v>
                </c:pt>
                <c:pt idx="5929">
                  <c:v>3.7850000000000001</c:v>
                </c:pt>
                <c:pt idx="5930">
                  <c:v>3.7850000000000001</c:v>
                </c:pt>
                <c:pt idx="5931">
                  <c:v>3.7850000000000001</c:v>
                </c:pt>
                <c:pt idx="5932">
                  <c:v>3.7850000000000001</c:v>
                </c:pt>
                <c:pt idx="5933">
                  <c:v>3.7850000000000001</c:v>
                </c:pt>
                <c:pt idx="5934">
                  <c:v>3.7850000000000001</c:v>
                </c:pt>
                <c:pt idx="5935">
                  <c:v>3.7800000000000002</c:v>
                </c:pt>
                <c:pt idx="5936">
                  <c:v>3.7850000000000001</c:v>
                </c:pt>
                <c:pt idx="5937">
                  <c:v>3.7850000000000001</c:v>
                </c:pt>
                <c:pt idx="5938">
                  <c:v>3.79</c:v>
                </c:pt>
                <c:pt idx="5939">
                  <c:v>3.7850000000000001</c:v>
                </c:pt>
                <c:pt idx="5940">
                  <c:v>3.7850000000000001</c:v>
                </c:pt>
                <c:pt idx="5941">
                  <c:v>3.7949999999999999</c:v>
                </c:pt>
                <c:pt idx="5942">
                  <c:v>3.7850000000000001</c:v>
                </c:pt>
                <c:pt idx="5943">
                  <c:v>3.7949999999999999</c:v>
                </c:pt>
                <c:pt idx="5944">
                  <c:v>3.7850000000000001</c:v>
                </c:pt>
                <c:pt idx="5945">
                  <c:v>3.79</c:v>
                </c:pt>
                <c:pt idx="5946">
                  <c:v>3.7850000000000001</c:v>
                </c:pt>
                <c:pt idx="5947">
                  <c:v>3.7850000000000001</c:v>
                </c:pt>
                <c:pt idx="5948">
                  <c:v>3.79</c:v>
                </c:pt>
                <c:pt idx="5949">
                  <c:v>3.7850000000000001</c:v>
                </c:pt>
                <c:pt idx="5950">
                  <c:v>3.79</c:v>
                </c:pt>
                <c:pt idx="5951">
                  <c:v>3.79</c:v>
                </c:pt>
                <c:pt idx="5952">
                  <c:v>3.79</c:v>
                </c:pt>
                <c:pt idx="5953">
                  <c:v>3.7949999999999999</c:v>
                </c:pt>
                <c:pt idx="5954">
                  <c:v>3.79</c:v>
                </c:pt>
                <c:pt idx="5955">
                  <c:v>3.79</c:v>
                </c:pt>
                <c:pt idx="5956">
                  <c:v>3.7949999999999999</c:v>
                </c:pt>
                <c:pt idx="5957">
                  <c:v>3.7949999999999999</c:v>
                </c:pt>
                <c:pt idx="5958">
                  <c:v>3.7949999999999999</c:v>
                </c:pt>
                <c:pt idx="5959">
                  <c:v>3.79</c:v>
                </c:pt>
                <c:pt idx="5960">
                  <c:v>3.7949999999999999</c:v>
                </c:pt>
                <c:pt idx="5961">
                  <c:v>3.7949999999999999</c:v>
                </c:pt>
                <c:pt idx="5962">
                  <c:v>3.7949999999999999</c:v>
                </c:pt>
                <c:pt idx="5963">
                  <c:v>3.79</c:v>
                </c:pt>
                <c:pt idx="5964">
                  <c:v>3.79</c:v>
                </c:pt>
                <c:pt idx="5965">
                  <c:v>3.7949999999999999</c:v>
                </c:pt>
                <c:pt idx="5966">
                  <c:v>3.79</c:v>
                </c:pt>
                <c:pt idx="5967">
                  <c:v>3.7949999999999999</c:v>
                </c:pt>
                <c:pt idx="5968">
                  <c:v>3.79</c:v>
                </c:pt>
                <c:pt idx="5969">
                  <c:v>3.79</c:v>
                </c:pt>
                <c:pt idx="5970">
                  <c:v>3.7949999999999999</c:v>
                </c:pt>
                <c:pt idx="5971">
                  <c:v>3.7949999999999999</c:v>
                </c:pt>
                <c:pt idx="5972">
                  <c:v>3.7949999999999999</c:v>
                </c:pt>
                <c:pt idx="5973">
                  <c:v>3.7949999999999999</c:v>
                </c:pt>
                <c:pt idx="5974">
                  <c:v>3.7949999999999999</c:v>
                </c:pt>
                <c:pt idx="5975">
                  <c:v>3.7949999999999999</c:v>
                </c:pt>
                <c:pt idx="5976">
                  <c:v>3.7949999999999999</c:v>
                </c:pt>
                <c:pt idx="5977">
                  <c:v>3.7949999999999999</c:v>
                </c:pt>
                <c:pt idx="5978">
                  <c:v>3.7949999999999999</c:v>
                </c:pt>
                <c:pt idx="5979">
                  <c:v>3.7949999999999999</c:v>
                </c:pt>
                <c:pt idx="5980">
                  <c:v>3.7949999999999999</c:v>
                </c:pt>
                <c:pt idx="5981">
                  <c:v>3.7949999999999999</c:v>
                </c:pt>
                <c:pt idx="5982">
                  <c:v>3.7949999999999999</c:v>
                </c:pt>
                <c:pt idx="5983">
                  <c:v>3.79</c:v>
                </c:pt>
                <c:pt idx="5984">
                  <c:v>3.7949999999999999</c:v>
                </c:pt>
                <c:pt idx="5985">
                  <c:v>3.7949999999999999</c:v>
                </c:pt>
                <c:pt idx="5986">
                  <c:v>3.7949999999999999</c:v>
                </c:pt>
                <c:pt idx="5987">
                  <c:v>3.7949999999999999</c:v>
                </c:pt>
                <c:pt idx="5988">
                  <c:v>3.7949999999999999</c:v>
                </c:pt>
                <c:pt idx="5989">
                  <c:v>3.7949999999999999</c:v>
                </c:pt>
                <c:pt idx="5990">
                  <c:v>3.8</c:v>
                </c:pt>
                <c:pt idx="5991">
                  <c:v>3.7949999999999999</c:v>
                </c:pt>
                <c:pt idx="5992">
                  <c:v>3.7949999999999999</c:v>
                </c:pt>
                <c:pt idx="5993">
                  <c:v>3.7949999999999999</c:v>
                </c:pt>
                <c:pt idx="5994">
                  <c:v>3.7949999999999999</c:v>
                </c:pt>
                <c:pt idx="5995">
                  <c:v>3.7949999999999999</c:v>
                </c:pt>
                <c:pt idx="5996">
                  <c:v>3.7949999999999999</c:v>
                </c:pt>
                <c:pt idx="5997">
                  <c:v>3.7949999999999999</c:v>
                </c:pt>
                <c:pt idx="5998">
                  <c:v>3.7949999999999999</c:v>
                </c:pt>
                <c:pt idx="5999">
                  <c:v>3.8</c:v>
                </c:pt>
                <c:pt idx="6000">
                  <c:v>3.8</c:v>
                </c:pt>
                <c:pt idx="6001">
                  <c:v>3.7949999999999999</c:v>
                </c:pt>
                <c:pt idx="6002">
                  <c:v>3.8049999999999997</c:v>
                </c:pt>
                <c:pt idx="6003">
                  <c:v>3.7949999999999999</c:v>
                </c:pt>
                <c:pt idx="6004">
                  <c:v>3.8</c:v>
                </c:pt>
                <c:pt idx="6005">
                  <c:v>3.7949999999999999</c:v>
                </c:pt>
                <c:pt idx="6006">
                  <c:v>3.7949999999999999</c:v>
                </c:pt>
                <c:pt idx="6007">
                  <c:v>3.7949999999999999</c:v>
                </c:pt>
                <c:pt idx="6008">
                  <c:v>3.8049999999999997</c:v>
                </c:pt>
                <c:pt idx="6009">
                  <c:v>3.8</c:v>
                </c:pt>
                <c:pt idx="6010">
                  <c:v>3.7949999999999999</c:v>
                </c:pt>
                <c:pt idx="6011">
                  <c:v>3.8</c:v>
                </c:pt>
                <c:pt idx="6012">
                  <c:v>3.8</c:v>
                </c:pt>
                <c:pt idx="6013">
                  <c:v>3.8</c:v>
                </c:pt>
                <c:pt idx="6014">
                  <c:v>3.8049999999999997</c:v>
                </c:pt>
                <c:pt idx="6015">
                  <c:v>3.8049999999999997</c:v>
                </c:pt>
                <c:pt idx="6016">
                  <c:v>3.8</c:v>
                </c:pt>
                <c:pt idx="6017">
                  <c:v>3.8049999999999997</c:v>
                </c:pt>
                <c:pt idx="6018">
                  <c:v>3.8049999999999997</c:v>
                </c:pt>
                <c:pt idx="6019">
                  <c:v>3.8</c:v>
                </c:pt>
                <c:pt idx="6020">
                  <c:v>3.8049999999999997</c:v>
                </c:pt>
                <c:pt idx="6021">
                  <c:v>3.8</c:v>
                </c:pt>
                <c:pt idx="6022">
                  <c:v>3.8049999999999997</c:v>
                </c:pt>
                <c:pt idx="6023">
                  <c:v>3.8049999999999997</c:v>
                </c:pt>
                <c:pt idx="6024">
                  <c:v>3.8049999999999997</c:v>
                </c:pt>
                <c:pt idx="6025">
                  <c:v>3.8049999999999997</c:v>
                </c:pt>
                <c:pt idx="6026">
                  <c:v>3.8049999999999997</c:v>
                </c:pt>
                <c:pt idx="6027">
                  <c:v>3.8049999999999997</c:v>
                </c:pt>
                <c:pt idx="6028">
                  <c:v>3.8049999999999997</c:v>
                </c:pt>
                <c:pt idx="6029">
                  <c:v>3.8</c:v>
                </c:pt>
                <c:pt idx="6030">
                  <c:v>3.8049999999999997</c:v>
                </c:pt>
                <c:pt idx="6031">
                  <c:v>3.8049999999999997</c:v>
                </c:pt>
                <c:pt idx="6032">
                  <c:v>3.8</c:v>
                </c:pt>
                <c:pt idx="6033">
                  <c:v>3.8</c:v>
                </c:pt>
                <c:pt idx="6034">
                  <c:v>3.8049999999999997</c:v>
                </c:pt>
                <c:pt idx="6035">
                  <c:v>3.8099999999999996</c:v>
                </c:pt>
                <c:pt idx="6036">
                  <c:v>3.8049999999999997</c:v>
                </c:pt>
                <c:pt idx="6037">
                  <c:v>3.8049999999999997</c:v>
                </c:pt>
                <c:pt idx="6038">
                  <c:v>3.8049999999999997</c:v>
                </c:pt>
                <c:pt idx="6039">
                  <c:v>3.8049999999999997</c:v>
                </c:pt>
                <c:pt idx="6040">
                  <c:v>3.8</c:v>
                </c:pt>
                <c:pt idx="6041">
                  <c:v>3.8049999999999997</c:v>
                </c:pt>
                <c:pt idx="6042">
                  <c:v>3.8049999999999997</c:v>
                </c:pt>
                <c:pt idx="6043">
                  <c:v>3.8049999999999997</c:v>
                </c:pt>
                <c:pt idx="6044">
                  <c:v>3.8049999999999997</c:v>
                </c:pt>
                <c:pt idx="6045">
                  <c:v>3.8049999999999997</c:v>
                </c:pt>
                <c:pt idx="6046">
                  <c:v>3.8099999999999996</c:v>
                </c:pt>
                <c:pt idx="6047">
                  <c:v>3.8049999999999997</c:v>
                </c:pt>
                <c:pt idx="6048">
                  <c:v>3.8</c:v>
                </c:pt>
                <c:pt idx="6049">
                  <c:v>3.8049999999999997</c:v>
                </c:pt>
                <c:pt idx="6050">
                  <c:v>3.8049999999999997</c:v>
                </c:pt>
                <c:pt idx="6051">
                  <c:v>3.8099999999999996</c:v>
                </c:pt>
                <c:pt idx="6052">
                  <c:v>3.8099999999999996</c:v>
                </c:pt>
                <c:pt idx="6053">
                  <c:v>3.8099999999999996</c:v>
                </c:pt>
                <c:pt idx="6054">
                  <c:v>3.8099999999999996</c:v>
                </c:pt>
                <c:pt idx="6055">
                  <c:v>3.8149999999999995</c:v>
                </c:pt>
                <c:pt idx="6056">
                  <c:v>3.8099999999999996</c:v>
                </c:pt>
                <c:pt idx="6057">
                  <c:v>3.8049999999999997</c:v>
                </c:pt>
                <c:pt idx="6058">
                  <c:v>3.8049999999999997</c:v>
                </c:pt>
                <c:pt idx="6059">
                  <c:v>3.8049999999999997</c:v>
                </c:pt>
                <c:pt idx="6060">
                  <c:v>3.8049999999999997</c:v>
                </c:pt>
                <c:pt idx="6061">
                  <c:v>3.8049999999999997</c:v>
                </c:pt>
                <c:pt idx="6062">
                  <c:v>3.8099999999999996</c:v>
                </c:pt>
                <c:pt idx="6063">
                  <c:v>3.8099999999999996</c:v>
                </c:pt>
                <c:pt idx="6064">
                  <c:v>3.8049999999999997</c:v>
                </c:pt>
                <c:pt idx="6065">
                  <c:v>3.8149999999999995</c:v>
                </c:pt>
                <c:pt idx="6066">
                  <c:v>3.8099999999999996</c:v>
                </c:pt>
                <c:pt idx="6067">
                  <c:v>3.8049999999999997</c:v>
                </c:pt>
                <c:pt idx="6068">
                  <c:v>3.8099999999999996</c:v>
                </c:pt>
                <c:pt idx="6069">
                  <c:v>3.8099999999999996</c:v>
                </c:pt>
                <c:pt idx="6070">
                  <c:v>3.8099999999999996</c:v>
                </c:pt>
                <c:pt idx="6071">
                  <c:v>3.8049999999999997</c:v>
                </c:pt>
                <c:pt idx="6072">
                  <c:v>3.8099999999999996</c:v>
                </c:pt>
                <c:pt idx="6073">
                  <c:v>3.8099999999999996</c:v>
                </c:pt>
                <c:pt idx="6074">
                  <c:v>3.8099999999999996</c:v>
                </c:pt>
                <c:pt idx="6075">
                  <c:v>3.8149999999999995</c:v>
                </c:pt>
                <c:pt idx="6076">
                  <c:v>3.8149999999999995</c:v>
                </c:pt>
                <c:pt idx="6077">
                  <c:v>3.8149999999999995</c:v>
                </c:pt>
                <c:pt idx="6078">
                  <c:v>3.8149999999999995</c:v>
                </c:pt>
                <c:pt idx="6079">
                  <c:v>3.8099999999999996</c:v>
                </c:pt>
                <c:pt idx="6080">
                  <c:v>3.8099999999999996</c:v>
                </c:pt>
                <c:pt idx="6081">
                  <c:v>3.8099999999999996</c:v>
                </c:pt>
                <c:pt idx="6082">
                  <c:v>3.8149999999999995</c:v>
                </c:pt>
                <c:pt idx="6083">
                  <c:v>3.8099999999999996</c:v>
                </c:pt>
                <c:pt idx="6084">
                  <c:v>3.8149999999999995</c:v>
                </c:pt>
                <c:pt idx="6085">
                  <c:v>3.8099999999999996</c:v>
                </c:pt>
                <c:pt idx="6086">
                  <c:v>3.8149999999999995</c:v>
                </c:pt>
                <c:pt idx="6087">
                  <c:v>3.8149999999999995</c:v>
                </c:pt>
                <c:pt idx="6088">
                  <c:v>3.8149999999999995</c:v>
                </c:pt>
                <c:pt idx="6089">
                  <c:v>3.8149999999999995</c:v>
                </c:pt>
                <c:pt idx="6090">
                  <c:v>3.8149999999999995</c:v>
                </c:pt>
                <c:pt idx="6091">
                  <c:v>3.8099999999999996</c:v>
                </c:pt>
                <c:pt idx="6092">
                  <c:v>3.8099999999999996</c:v>
                </c:pt>
                <c:pt idx="6093">
                  <c:v>3.8099999999999996</c:v>
                </c:pt>
                <c:pt idx="6094">
                  <c:v>3.8149999999999995</c:v>
                </c:pt>
                <c:pt idx="6095">
                  <c:v>3.8149999999999995</c:v>
                </c:pt>
                <c:pt idx="6096">
                  <c:v>3.8149999999999995</c:v>
                </c:pt>
                <c:pt idx="6097">
                  <c:v>3.8099999999999996</c:v>
                </c:pt>
                <c:pt idx="6098">
                  <c:v>3.8149999999999995</c:v>
                </c:pt>
                <c:pt idx="6099">
                  <c:v>3.8149999999999995</c:v>
                </c:pt>
                <c:pt idx="6100">
                  <c:v>3.8149999999999995</c:v>
                </c:pt>
                <c:pt idx="6101">
                  <c:v>3.8149999999999995</c:v>
                </c:pt>
                <c:pt idx="6102">
                  <c:v>3.8149999999999995</c:v>
                </c:pt>
                <c:pt idx="6103">
                  <c:v>3.8200000000000003</c:v>
                </c:pt>
                <c:pt idx="6104">
                  <c:v>3.8149999999999995</c:v>
                </c:pt>
                <c:pt idx="6105">
                  <c:v>3.8149999999999995</c:v>
                </c:pt>
                <c:pt idx="6106">
                  <c:v>3.8149999999999995</c:v>
                </c:pt>
                <c:pt idx="6107">
                  <c:v>3.8200000000000003</c:v>
                </c:pt>
                <c:pt idx="6108">
                  <c:v>3.8199999999999994</c:v>
                </c:pt>
                <c:pt idx="6109">
                  <c:v>3.8149999999999995</c:v>
                </c:pt>
                <c:pt idx="6110">
                  <c:v>3.8200000000000003</c:v>
                </c:pt>
                <c:pt idx="6111">
                  <c:v>3.8149999999999995</c:v>
                </c:pt>
                <c:pt idx="6112">
                  <c:v>3.8200000000000003</c:v>
                </c:pt>
                <c:pt idx="6113">
                  <c:v>3.8149999999999995</c:v>
                </c:pt>
                <c:pt idx="6114">
                  <c:v>3.8199999999999994</c:v>
                </c:pt>
                <c:pt idx="6115">
                  <c:v>3.8199999999999994</c:v>
                </c:pt>
                <c:pt idx="6116">
                  <c:v>3.8200000000000003</c:v>
                </c:pt>
                <c:pt idx="6117">
                  <c:v>3.8149999999999995</c:v>
                </c:pt>
                <c:pt idx="6118">
                  <c:v>3.8200000000000003</c:v>
                </c:pt>
                <c:pt idx="6119">
                  <c:v>3.8200000000000003</c:v>
                </c:pt>
                <c:pt idx="6120">
                  <c:v>3.8149999999999995</c:v>
                </c:pt>
                <c:pt idx="6121">
                  <c:v>3.8149999999999995</c:v>
                </c:pt>
                <c:pt idx="6122">
                  <c:v>3.8250000000000002</c:v>
                </c:pt>
                <c:pt idx="6123">
                  <c:v>3.8200000000000003</c:v>
                </c:pt>
                <c:pt idx="6124">
                  <c:v>3.8199999999999994</c:v>
                </c:pt>
                <c:pt idx="6125">
                  <c:v>3.8250000000000002</c:v>
                </c:pt>
                <c:pt idx="6126">
                  <c:v>3.8149999999999995</c:v>
                </c:pt>
                <c:pt idx="6127">
                  <c:v>3.8200000000000003</c:v>
                </c:pt>
                <c:pt idx="6128">
                  <c:v>3.8250000000000002</c:v>
                </c:pt>
                <c:pt idx="6129">
                  <c:v>3.8200000000000003</c:v>
                </c:pt>
                <c:pt idx="6130">
                  <c:v>3.8149999999999995</c:v>
                </c:pt>
                <c:pt idx="6131">
                  <c:v>3.8250000000000002</c:v>
                </c:pt>
                <c:pt idx="6132">
                  <c:v>3.8200000000000003</c:v>
                </c:pt>
                <c:pt idx="6133">
                  <c:v>3.8200000000000003</c:v>
                </c:pt>
                <c:pt idx="6134">
                  <c:v>3.8200000000000003</c:v>
                </c:pt>
                <c:pt idx="6135">
                  <c:v>3.8250000000000002</c:v>
                </c:pt>
                <c:pt idx="6136">
                  <c:v>3.8250000000000002</c:v>
                </c:pt>
                <c:pt idx="6137">
                  <c:v>3.8250000000000002</c:v>
                </c:pt>
                <c:pt idx="6138">
                  <c:v>3.8200000000000003</c:v>
                </c:pt>
                <c:pt idx="6139">
                  <c:v>3.8250000000000002</c:v>
                </c:pt>
                <c:pt idx="6140">
                  <c:v>3.8200000000000003</c:v>
                </c:pt>
                <c:pt idx="6141">
                  <c:v>3.8250000000000002</c:v>
                </c:pt>
                <c:pt idx="6142">
                  <c:v>3.8200000000000003</c:v>
                </c:pt>
                <c:pt idx="6143">
                  <c:v>3.8200000000000003</c:v>
                </c:pt>
                <c:pt idx="6144">
                  <c:v>3.8200000000000003</c:v>
                </c:pt>
                <c:pt idx="6145">
                  <c:v>3.8200000000000003</c:v>
                </c:pt>
                <c:pt idx="6146">
                  <c:v>3.8250000000000002</c:v>
                </c:pt>
                <c:pt idx="6147">
                  <c:v>3.8250000000000002</c:v>
                </c:pt>
                <c:pt idx="6148">
                  <c:v>3.8250000000000002</c:v>
                </c:pt>
                <c:pt idx="6149">
                  <c:v>3.8250000000000002</c:v>
                </c:pt>
                <c:pt idx="6150">
                  <c:v>3.8250000000000002</c:v>
                </c:pt>
                <c:pt idx="6151">
                  <c:v>3.8250000000000002</c:v>
                </c:pt>
                <c:pt idx="6152">
                  <c:v>3.8250000000000002</c:v>
                </c:pt>
                <c:pt idx="6153">
                  <c:v>3.8250000000000002</c:v>
                </c:pt>
                <c:pt idx="6154">
                  <c:v>3.8250000000000002</c:v>
                </c:pt>
                <c:pt idx="6155">
                  <c:v>3.8250000000000002</c:v>
                </c:pt>
                <c:pt idx="6156">
                  <c:v>3.8200000000000003</c:v>
                </c:pt>
                <c:pt idx="6157">
                  <c:v>3.83</c:v>
                </c:pt>
                <c:pt idx="6158">
                  <c:v>3.8200000000000003</c:v>
                </c:pt>
                <c:pt idx="6159">
                  <c:v>3.8250000000000002</c:v>
                </c:pt>
                <c:pt idx="6160">
                  <c:v>3.83</c:v>
                </c:pt>
                <c:pt idx="6161">
                  <c:v>3.83</c:v>
                </c:pt>
                <c:pt idx="6162">
                  <c:v>3.8250000000000002</c:v>
                </c:pt>
                <c:pt idx="6163">
                  <c:v>3.8250000000000002</c:v>
                </c:pt>
                <c:pt idx="6164">
                  <c:v>3.8250000000000002</c:v>
                </c:pt>
                <c:pt idx="6165">
                  <c:v>3.83</c:v>
                </c:pt>
                <c:pt idx="6166">
                  <c:v>3.83</c:v>
                </c:pt>
                <c:pt idx="6167">
                  <c:v>3.8250000000000002</c:v>
                </c:pt>
                <c:pt idx="6168">
                  <c:v>3.83</c:v>
                </c:pt>
                <c:pt idx="6169">
                  <c:v>3.83</c:v>
                </c:pt>
                <c:pt idx="6170">
                  <c:v>3.83</c:v>
                </c:pt>
                <c:pt idx="6171">
                  <c:v>3.83</c:v>
                </c:pt>
                <c:pt idx="6172">
                  <c:v>3.8250000000000002</c:v>
                </c:pt>
                <c:pt idx="6173">
                  <c:v>3.83</c:v>
                </c:pt>
                <c:pt idx="6174">
                  <c:v>3.83</c:v>
                </c:pt>
                <c:pt idx="6175">
                  <c:v>3.8250000000000002</c:v>
                </c:pt>
                <c:pt idx="6176">
                  <c:v>3.83</c:v>
                </c:pt>
                <c:pt idx="6177">
                  <c:v>3.8250000000000002</c:v>
                </c:pt>
                <c:pt idx="6178">
                  <c:v>3.8250000000000002</c:v>
                </c:pt>
                <c:pt idx="6179">
                  <c:v>3.8250000000000002</c:v>
                </c:pt>
                <c:pt idx="6180">
                  <c:v>3.83</c:v>
                </c:pt>
                <c:pt idx="6181">
                  <c:v>3.835</c:v>
                </c:pt>
                <c:pt idx="6182">
                  <c:v>3.83</c:v>
                </c:pt>
                <c:pt idx="6183">
                  <c:v>3.83</c:v>
                </c:pt>
                <c:pt idx="6184">
                  <c:v>3.835</c:v>
                </c:pt>
                <c:pt idx="6185">
                  <c:v>3.8250000000000002</c:v>
                </c:pt>
                <c:pt idx="6186">
                  <c:v>3.835</c:v>
                </c:pt>
                <c:pt idx="6187">
                  <c:v>3.84</c:v>
                </c:pt>
                <c:pt idx="6188">
                  <c:v>3.8250000000000002</c:v>
                </c:pt>
                <c:pt idx="6189">
                  <c:v>3.835</c:v>
                </c:pt>
                <c:pt idx="6190">
                  <c:v>3.835</c:v>
                </c:pt>
                <c:pt idx="6191">
                  <c:v>3.84</c:v>
                </c:pt>
                <c:pt idx="6192">
                  <c:v>3.835</c:v>
                </c:pt>
                <c:pt idx="6193">
                  <c:v>3.84</c:v>
                </c:pt>
                <c:pt idx="6194">
                  <c:v>3.83</c:v>
                </c:pt>
                <c:pt idx="6195">
                  <c:v>3.84</c:v>
                </c:pt>
                <c:pt idx="6196">
                  <c:v>3.8250000000000002</c:v>
                </c:pt>
                <c:pt idx="6197">
                  <c:v>3.83</c:v>
                </c:pt>
                <c:pt idx="6198">
                  <c:v>3.83</c:v>
                </c:pt>
                <c:pt idx="6199">
                  <c:v>3.8200000000000003</c:v>
                </c:pt>
                <c:pt idx="6200">
                  <c:v>3.8250000000000002</c:v>
                </c:pt>
                <c:pt idx="6201">
                  <c:v>3.83</c:v>
                </c:pt>
                <c:pt idx="6202">
                  <c:v>3.83</c:v>
                </c:pt>
                <c:pt idx="6203">
                  <c:v>3.83</c:v>
                </c:pt>
                <c:pt idx="6204">
                  <c:v>3.84</c:v>
                </c:pt>
                <c:pt idx="6205">
                  <c:v>3.835</c:v>
                </c:pt>
                <c:pt idx="6206">
                  <c:v>3.835</c:v>
                </c:pt>
                <c:pt idx="6207">
                  <c:v>3.84</c:v>
                </c:pt>
                <c:pt idx="6208">
                  <c:v>3.84</c:v>
                </c:pt>
                <c:pt idx="6209">
                  <c:v>3.84</c:v>
                </c:pt>
                <c:pt idx="6210">
                  <c:v>3.84</c:v>
                </c:pt>
                <c:pt idx="6211">
                  <c:v>3.835</c:v>
                </c:pt>
                <c:pt idx="6212">
                  <c:v>3.835</c:v>
                </c:pt>
                <c:pt idx="6213">
                  <c:v>3.835</c:v>
                </c:pt>
                <c:pt idx="6214">
                  <c:v>3.835</c:v>
                </c:pt>
                <c:pt idx="6215">
                  <c:v>3.835</c:v>
                </c:pt>
                <c:pt idx="6216">
                  <c:v>3.835</c:v>
                </c:pt>
                <c:pt idx="6217">
                  <c:v>3.84</c:v>
                </c:pt>
                <c:pt idx="6218">
                  <c:v>3.835</c:v>
                </c:pt>
                <c:pt idx="6219">
                  <c:v>3.835</c:v>
                </c:pt>
                <c:pt idx="6220">
                  <c:v>3.835</c:v>
                </c:pt>
                <c:pt idx="6221">
                  <c:v>3.835</c:v>
                </c:pt>
                <c:pt idx="6222">
                  <c:v>3.835</c:v>
                </c:pt>
                <c:pt idx="6223">
                  <c:v>3.835</c:v>
                </c:pt>
                <c:pt idx="6224">
                  <c:v>3.84</c:v>
                </c:pt>
                <c:pt idx="6225">
                  <c:v>3.835</c:v>
                </c:pt>
                <c:pt idx="6226">
                  <c:v>3.84</c:v>
                </c:pt>
                <c:pt idx="6227">
                  <c:v>3.835</c:v>
                </c:pt>
                <c:pt idx="6228">
                  <c:v>3.835</c:v>
                </c:pt>
                <c:pt idx="6229">
                  <c:v>3.84</c:v>
                </c:pt>
                <c:pt idx="6230">
                  <c:v>3.8449999999999998</c:v>
                </c:pt>
                <c:pt idx="6231">
                  <c:v>3.835</c:v>
                </c:pt>
                <c:pt idx="6232">
                  <c:v>3.8449999999999998</c:v>
                </c:pt>
                <c:pt idx="6233">
                  <c:v>3.8449999999999998</c:v>
                </c:pt>
                <c:pt idx="6234">
                  <c:v>3.84</c:v>
                </c:pt>
                <c:pt idx="6235">
                  <c:v>3.84</c:v>
                </c:pt>
                <c:pt idx="6236">
                  <c:v>3.835</c:v>
                </c:pt>
                <c:pt idx="6237">
                  <c:v>3.84</c:v>
                </c:pt>
                <c:pt idx="6238">
                  <c:v>3.84</c:v>
                </c:pt>
                <c:pt idx="6239">
                  <c:v>3.8449999999999998</c:v>
                </c:pt>
                <c:pt idx="6240">
                  <c:v>3.84</c:v>
                </c:pt>
                <c:pt idx="6241">
                  <c:v>3.8449999999999998</c:v>
                </c:pt>
                <c:pt idx="6242">
                  <c:v>3.8449999999999998</c:v>
                </c:pt>
                <c:pt idx="6243">
                  <c:v>3.84</c:v>
                </c:pt>
                <c:pt idx="6244">
                  <c:v>3.84</c:v>
                </c:pt>
                <c:pt idx="6245">
                  <c:v>3.84</c:v>
                </c:pt>
                <c:pt idx="6246">
                  <c:v>3.8449999999999998</c:v>
                </c:pt>
                <c:pt idx="6247">
                  <c:v>3.84</c:v>
                </c:pt>
                <c:pt idx="6248">
                  <c:v>3.8449999999999998</c:v>
                </c:pt>
                <c:pt idx="6249">
                  <c:v>3.84</c:v>
                </c:pt>
                <c:pt idx="6250">
                  <c:v>3.8449999999999998</c:v>
                </c:pt>
                <c:pt idx="6251">
                  <c:v>3.84</c:v>
                </c:pt>
                <c:pt idx="6252">
                  <c:v>3.8449999999999998</c:v>
                </c:pt>
                <c:pt idx="6253">
                  <c:v>3.8449999999999998</c:v>
                </c:pt>
                <c:pt idx="6254">
                  <c:v>3.84</c:v>
                </c:pt>
                <c:pt idx="6255">
                  <c:v>3.835</c:v>
                </c:pt>
                <c:pt idx="6256">
                  <c:v>3.8449999999999998</c:v>
                </c:pt>
                <c:pt idx="6257">
                  <c:v>3.8449999999999998</c:v>
                </c:pt>
                <c:pt idx="6258">
                  <c:v>3.8449999999999998</c:v>
                </c:pt>
                <c:pt idx="6259">
                  <c:v>3.8449999999999998</c:v>
                </c:pt>
                <c:pt idx="6260">
                  <c:v>3.8449999999999998</c:v>
                </c:pt>
                <c:pt idx="6261">
                  <c:v>3.8449999999999998</c:v>
                </c:pt>
                <c:pt idx="6262">
                  <c:v>3.8449999999999998</c:v>
                </c:pt>
                <c:pt idx="6263">
                  <c:v>3.84</c:v>
                </c:pt>
                <c:pt idx="6264">
                  <c:v>3.8449999999999998</c:v>
                </c:pt>
                <c:pt idx="6265">
                  <c:v>3.8499999999999996</c:v>
                </c:pt>
                <c:pt idx="6266">
                  <c:v>3.8449999999999998</c:v>
                </c:pt>
                <c:pt idx="6267">
                  <c:v>3.8449999999999998</c:v>
                </c:pt>
                <c:pt idx="6268">
                  <c:v>3.8449999999999998</c:v>
                </c:pt>
                <c:pt idx="6269">
                  <c:v>3.8449999999999998</c:v>
                </c:pt>
                <c:pt idx="6270">
                  <c:v>3.84</c:v>
                </c:pt>
                <c:pt idx="6271">
                  <c:v>3.8449999999999998</c:v>
                </c:pt>
                <c:pt idx="6272">
                  <c:v>3.8449999999999998</c:v>
                </c:pt>
                <c:pt idx="6273">
                  <c:v>3.8449999999999998</c:v>
                </c:pt>
                <c:pt idx="6274">
                  <c:v>3.8449999999999998</c:v>
                </c:pt>
                <c:pt idx="6275">
                  <c:v>3.8499999999999996</c:v>
                </c:pt>
                <c:pt idx="6276">
                  <c:v>3.8499999999999996</c:v>
                </c:pt>
                <c:pt idx="6277">
                  <c:v>3.8449999999999998</c:v>
                </c:pt>
                <c:pt idx="6278">
                  <c:v>3.8499999999999996</c:v>
                </c:pt>
                <c:pt idx="6279">
                  <c:v>3.8499999999999996</c:v>
                </c:pt>
                <c:pt idx="6280">
                  <c:v>3.8449999999999998</c:v>
                </c:pt>
                <c:pt idx="6281">
                  <c:v>3.8449999999999998</c:v>
                </c:pt>
                <c:pt idx="6282">
                  <c:v>3.8449999999999998</c:v>
                </c:pt>
                <c:pt idx="6283">
                  <c:v>3.8449999999999998</c:v>
                </c:pt>
                <c:pt idx="6284">
                  <c:v>3.8449999999999998</c:v>
                </c:pt>
                <c:pt idx="6285">
                  <c:v>3.8449999999999998</c:v>
                </c:pt>
                <c:pt idx="6286">
                  <c:v>3.8499999999999996</c:v>
                </c:pt>
                <c:pt idx="6287">
                  <c:v>3.8499999999999996</c:v>
                </c:pt>
                <c:pt idx="6288">
                  <c:v>3.8499999999999996</c:v>
                </c:pt>
                <c:pt idx="6289">
                  <c:v>3.8499999999999996</c:v>
                </c:pt>
                <c:pt idx="6290">
                  <c:v>3.8499999999999996</c:v>
                </c:pt>
                <c:pt idx="6291">
                  <c:v>3.8499999999999996</c:v>
                </c:pt>
                <c:pt idx="6292">
                  <c:v>3.8499999999999996</c:v>
                </c:pt>
                <c:pt idx="6293">
                  <c:v>3.8449999999999998</c:v>
                </c:pt>
                <c:pt idx="6294">
                  <c:v>3.8499999999999996</c:v>
                </c:pt>
                <c:pt idx="6295">
                  <c:v>3.8600000000000003</c:v>
                </c:pt>
                <c:pt idx="6296">
                  <c:v>3.84</c:v>
                </c:pt>
                <c:pt idx="6297">
                  <c:v>3.8499999999999996</c:v>
                </c:pt>
                <c:pt idx="6298">
                  <c:v>3.8499999999999996</c:v>
                </c:pt>
                <c:pt idx="6299">
                  <c:v>3.8449999999999998</c:v>
                </c:pt>
                <c:pt idx="6300">
                  <c:v>3.8500000000000005</c:v>
                </c:pt>
                <c:pt idx="6301">
                  <c:v>3.8499999999999996</c:v>
                </c:pt>
                <c:pt idx="6302">
                  <c:v>3.8499999999999996</c:v>
                </c:pt>
                <c:pt idx="6303">
                  <c:v>3.8549999999999995</c:v>
                </c:pt>
                <c:pt idx="6304">
                  <c:v>3.8499999999999996</c:v>
                </c:pt>
                <c:pt idx="6305">
                  <c:v>3.8499999999999996</c:v>
                </c:pt>
                <c:pt idx="6306">
                  <c:v>3.8550000000000004</c:v>
                </c:pt>
                <c:pt idx="6307">
                  <c:v>3.8499999999999996</c:v>
                </c:pt>
                <c:pt idx="6308">
                  <c:v>3.8499999999999996</c:v>
                </c:pt>
                <c:pt idx="6309">
                  <c:v>3.8499999999999996</c:v>
                </c:pt>
                <c:pt idx="6310">
                  <c:v>3.8499999999999996</c:v>
                </c:pt>
                <c:pt idx="6311">
                  <c:v>3.8499999999999996</c:v>
                </c:pt>
                <c:pt idx="6312">
                  <c:v>3.8499999999999996</c:v>
                </c:pt>
                <c:pt idx="6313">
                  <c:v>3.8549999999999995</c:v>
                </c:pt>
                <c:pt idx="6314">
                  <c:v>3.8499999999999996</c:v>
                </c:pt>
                <c:pt idx="6315">
                  <c:v>3.8499999999999996</c:v>
                </c:pt>
                <c:pt idx="6316">
                  <c:v>3.8499999999999996</c:v>
                </c:pt>
                <c:pt idx="6317">
                  <c:v>3.8550000000000004</c:v>
                </c:pt>
                <c:pt idx="6318">
                  <c:v>3.8549999999999995</c:v>
                </c:pt>
                <c:pt idx="6319">
                  <c:v>3.8550000000000004</c:v>
                </c:pt>
                <c:pt idx="6320">
                  <c:v>3.8550000000000004</c:v>
                </c:pt>
                <c:pt idx="6321">
                  <c:v>3.8550000000000004</c:v>
                </c:pt>
                <c:pt idx="6322">
                  <c:v>3.8550000000000004</c:v>
                </c:pt>
                <c:pt idx="6323">
                  <c:v>3.8499999999999996</c:v>
                </c:pt>
                <c:pt idx="6324">
                  <c:v>3.8499999999999996</c:v>
                </c:pt>
                <c:pt idx="6325">
                  <c:v>3.8499999999999996</c:v>
                </c:pt>
                <c:pt idx="6326">
                  <c:v>3.8499999999999996</c:v>
                </c:pt>
                <c:pt idx="6327">
                  <c:v>3.8550000000000004</c:v>
                </c:pt>
                <c:pt idx="6328">
                  <c:v>3.8550000000000004</c:v>
                </c:pt>
                <c:pt idx="6329">
                  <c:v>3.8550000000000004</c:v>
                </c:pt>
                <c:pt idx="6330">
                  <c:v>3.8550000000000004</c:v>
                </c:pt>
                <c:pt idx="6331">
                  <c:v>3.8600000000000003</c:v>
                </c:pt>
                <c:pt idx="6332">
                  <c:v>3.8550000000000004</c:v>
                </c:pt>
                <c:pt idx="6333">
                  <c:v>3.8550000000000004</c:v>
                </c:pt>
                <c:pt idx="6334">
                  <c:v>3.8499999999999996</c:v>
                </c:pt>
                <c:pt idx="6335">
                  <c:v>3.8600000000000003</c:v>
                </c:pt>
                <c:pt idx="6336">
                  <c:v>3.8600000000000003</c:v>
                </c:pt>
                <c:pt idx="6337">
                  <c:v>3.8600000000000003</c:v>
                </c:pt>
                <c:pt idx="6338">
                  <c:v>3.8600000000000003</c:v>
                </c:pt>
                <c:pt idx="6339">
                  <c:v>3.8600000000000003</c:v>
                </c:pt>
                <c:pt idx="6340">
                  <c:v>3.8550000000000004</c:v>
                </c:pt>
                <c:pt idx="6341">
                  <c:v>3.8600000000000003</c:v>
                </c:pt>
                <c:pt idx="6342">
                  <c:v>3.8550000000000004</c:v>
                </c:pt>
                <c:pt idx="6343">
                  <c:v>3.8550000000000004</c:v>
                </c:pt>
                <c:pt idx="6344">
                  <c:v>3.8600000000000003</c:v>
                </c:pt>
                <c:pt idx="6345">
                  <c:v>3.8600000000000003</c:v>
                </c:pt>
                <c:pt idx="6346">
                  <c:v>3.8600000000000003</c:v>
                </c:pt>
                <c:pt idx="6347">
                  <c:v>3.8600000000000003</c:v>
                </c:pt>
                <c:pt idx="6348">
                  <c:v>3.8600000000000003</c:v>
                </c:pt>
                <c:pt idx="6349">
                  <c:v>3.8600000000000003</c:v>
                </c:pt>
                <c:pt idx="6350">
                  <c:v>3.8600000000000003</c:v>
                </c:pt>
                <c:pt idx="6351">
                  <c:v>3.8600000000000003</c:v>
                </c:pt>
                <c:pt idx="6352">
                  <c:v>3.8600000000000003</c:v>
                </c:pt>
                <c:pt idx="6353">
                  <c:v>3.8600000000000003</c:v>
                </c:pt>
                <c:pt idx="6354">
                  <c:v>3.8600000000000003</c:v>
                </c:pt>
                <c:pt idx="6355">
                  <c:v>3.8600000000000003</c:v>
                </c:pt>
                <c:pt idx="6356">
                  <c:v>3.8600000000000003</c:v>
                </c:pt>
                <c:pt idx="6357">
                  <c:v>3.8600000000000003</c:v>
                </c:pt>
                <c:pt idx="6358">
                  <c:v>3.8600000000000003</c:v>
                </c:pt>
                <c:pt idx="6359">
                  <c:v>3.8600000000000003</c:v>
                </c:pt>
                <c:pt idx="6360">
                  <c:v>3.8600000000000003</c:v>
                </c:pt>
                <c:pt idx="6361">
                  <c:v>3.8600000000000003</c:v>
                </c:pt>
                <c:pt idx="6362">
                  <c:v>3.8600000000000003</c:v>
                </c:pt>
                <c:pt idx="6363">
                  <c:v>3.8650000000000002</c:v>
                </c:pt>
                <c:pt idx="6364">
                  <c:v>3.8600000000000003</c:v>
                </c:pt>
                <c:pt idx="6365">
                  <c:v>3.8650000000000002</c:v>
                </c:pt>
                <c:pt idx="6366">
                  <c:v>3.8600000000000003</c:v>
                </c:pt>
                <c:pt idx="6367">
                  <c:v>3.8600000000000003</c:v>
                </c:pt>
                <c:pt idx="6368">
                  <c:v>3.8600000000000003</c:v>
                </c:pt>
                <c:pt idx="6369">
                  <c:v>3.8600000000000003</c:v>
                </c:pt>
                <c:pt idx="6370">
                  <c:v>3.8650000000000002</c:v>
                </c:pt>
                <c:pt idx="6371">
                  <c:v>3.8549999999999995</c:v>
                </c:pt>
                <c:pt idx="6372">
                  <c:v>3.8600000000000003</c:v>
                </c:pt>
                <c:pt idx="6373">
                  <c:v>3.8600000000000003</c:v>
                </c:pt>
                <c:pt idx="6374">
                  <c:v>3.8600000000000003</c:v>
                </c:pt>
                <c:pt idx="6375">
                  <c:v>3.8650000000000002</c:v>
                </c:pt>
                <c:pt idx="6376">
                  <c:v>3.8600000000000003</c:v>
                </c:pt>
                <c:pt idx="6377">
                  <c:v>3.8600000000000003</c:v>
                </c:pt>
                <c:pt idx="6378">
                  <c:v>3.8600000000000003</c:v>
                </c:pt>
                <c:pt idx="6379">
                  <c:v>3.8600000000000003</c:v>
                </c:pt>
                <c:pt idx="6380">
                  <c:v>3.8600000000000003</c:v>
                </c:pt>
                <c:pt idx="6381">
                  <c:v>3.8650000000000002</c:v>
                </c:pt>
                <c:pt idx="6382">
                  <c:v>3.8600000000000003</c:v>
                </c:pt>
                <c:pt idx="6383">
                  <c:v>3.8650000000000002</c:v>
                </c:pt>
                <c:pt idx="6384">
                  <c:v>3.8650000000000002</c:v>
                </c:pt>
                <c:pt idx="6385">
                  <c:v>3.8650000000000002</c:v>
                </c:pt>
                <c:pt idx="6386">
                  <c:v>3.8650000000000002</c:v>
                </c:pt>
                <c:pt idx="6387">
                  <c:v>3.8650000000000002</c:v>
                </c:pt>
                <c:pt idx="6388">
                  <c:v>3.87</c:v>
                </c:pt>
                <c:pt idx="6389">
                  <c:v>3.8650000000000002</c:v>
                </c:pt>
                <c:pt idx="6390">
                  <c:v>3.8650000000000002</c:v>
                </c:pt>
                <c:pt idx="6391">
                  <c:v>3.87</c:v>
                </c:pt>
                <c:pt idx="6392">
                  <c:v>3.8600000000000003</c:v>
                </c:pt>
                <c:pt idx="6393">
                  <c:v>3.8650000000000002</c:v>
                </c:pt>
                <c:pt idx="6394">
                  <c:v>3.8650000000000002</c:v>
                </c:pt>
                <c:pt idx="6395">
                  <c:v>3.8600000000000003</c:v>
                </c:pt>
                <c:pt idx="6396">
                  <c:v>3.8600000000000003</c:v>
                </c:pt>
                <c:pt idx="6397">
                  <c:v>3.87</c:v>
                </c:pt>
                <c:pt idx="6398">
                  <c:v>3.87</c:v>
                </c:pt>
                <c:pt idx="6399">
                  <c:v>3.87</c:v>
                </c:pt>
                <c:pt idx="6400">
                  <c:v>3.87</c:v>
                </c:pt>
                <c:pt idx="6401">
                  <c:v>3.8650000000000002</c:v>
                </c:pt>
                <c:pt idx="6402">
                  <c:v>3.8650000000000002</c:v>
                </c:pt>
                <c:pt idx="6403">
                  <c:v>3.87</c:v>
                </c:pt>
                <c:pt idx="6404">
                  <c:v>3.8650000000000002</c:v>
                </c:pt>
                <c:pt idx="6405">
                  <c:v>3.87</c:v>
                </c:pt>
                <c:pt idx="6406">
                  <c:v>3.87</c:v>
                </c:pt>
                <c:pt idx="6407">
                  <c:v>3.87</c:v>
                </c:pt>
                <c:pt idx="6408">
                  <c:v>3.87</c:v>
                </c:pt>
                <c:pt idx="6409">
                  <c:v>3.87</c:v>
                </c:pt>
                <c:pt idx="6410">
                  <c:v>3.8650000000000002</c:v>
                </c:pt>
                <c:pt idx="6411">
                  <c:v>3.87</c:v>
                </c:pt>
                <c:pt idx="6412">
                  <c:v>3.87</c:v>
                </c:pt>
                <c:pt idx="6413">
                  <c:v>3.87</c:v>
                </c:pt>
                <c:pt idx="6414">
                  <c:v>3.87</c:v>
                </c:pt>
                <c:pt idx="6415">
                  <c:v>3.87</c:v>
                </c:pt>
                <c:pt idx="6416">
                  <c:v>3.87</c:v>
                </c:pt>
                <c:pt idx="6417">
                  <c:v>3.87</c:v>
                </c:pt>
                <c:pt idx="6418">
                  <c:v>3.87</c:v>
                </c:pt>
                <c:pt idx="6419">
                  <c:v>3.87</c:v>
                </c:pt>
                <c:pt idx="6420">
                  <c:v>3.87</c:v>
                </c:pt>
                <c:pt idx="6421">
                  <c:v>3.87</c:v>
                </c:pt>
                <c:pt idx="6422">
                  <c:v>3.87</c:v>
                </c:pt>
                <c:pt idx="6423">
                  <c:v>3.87</c:v>
                </c:pt>
                <c:pt idx="6424">
                  <c:v>3.87</c:v>
                </c:pt>
                <c:pt idx="6425">
                  <c:v>3.87</c:v>
                </c:pt>
                <c:pt idx="6426">
                  <c:v>3.87</c:v>
                </c:pt>
                <c:pt idx="6427">
                  <c:v>3.87</c:v>
                </c:pt>
                <c:pt idx="6428">
                  <c:v>3.87</c:v>
                </c:pt>
                <c:pt idx="6429">
                  <c:v>3.87</c:v>
                </c:pt>
                <c:pt idx="6430">
                  <c:v>3.87</c:v>
                </c:pt>
                <c:pt idx="6431">
                  <c:v>3.87</c:v>
                </c:pt>
                <c:pt idx="6432">
                  <c:v>3.87</c:v>
                </c:pt>
                <c:pt idx="6433">
                  <c:v>3.87</c:v>
                </c:pt>
                <c:pt idx="6434">
                  <c:v>3.87</c:v>
                </c:pt>
                <c:pt idx="6435">
                  <c:v>3.87</c:v>
                </c:pt>
                <c:pt idx="6436">
                  <c:v>3.87</c:v>
                </c:pt>
                <c:pt idx="6437">
                  <c:v>3.87</c:v>
                </c:pt>
                <c:pt idx="6438">
                  <c:v>3.875</c:v>
                </c:pt>
                <c:pt idx="6439">
                  <c:v>3.87</c:v>
                </c:pt>
                <c:pt idx="6440">
                  <c:v>3.875</c:v>
                </c:pt>
                <c:pt idx="6441">
                  <c:v>3.875</c:v>
                </c:pt>
                <c:pt idx="6442">
                  <c:v>3.87</c:v>
                </c:pt>
                <c:pt idx="6443">
                  <c:v>3.875</c:v>
                </c:pt>
                <c:pt idx="6444">
                  <c:v>3.88</c:v>
                </c:pt>
                <c:pt idx="6445">
                  <c:v>3.875</c:v>
                </c:pt>
                <c:pt idx="6446">
                  <c:v>3.87</c:v>
                </c:pt>
                <c:pt idx="6447">
                  <c:v>3.88</c:v>
                </c:pt>
                <c:pt idx="6448">
                  <c:v>3.87</c:v>
                </c:pt>
                <c:pt idx="6449">
                  <c:v>3.875</c:v>
                </c:pt>
                <c:pt idx="6450">
                  <c:v>3.875</c:v>
                </c:pt>
                <c:pt idx="6451">
                  <c:v>3.87</c:v>
                </c:pt>
                <c:pt idx="6452">
                  <c:v>3.88</c:v>
                </c:pt>
                <c:pt idx="6453">
                  <c:v>3.875</c:v>
                </c:pt>
                <c:pt idx="6454">
                  <c:v>3.875</c:v>
                </c:pt>
                <c:pt idx="6455">
                  <c:v>3.875</c:v>
                </c:pt>
                <c:pt idx="6456">
                  <c:v>3.875</c:v>
                </c:pt>
                <c:pt idx="6457">
                  <c:v>3.875</c:v>
                </c:pt>
                <c:pt idx="6458">
                  <c:v>3.875</c:v>
                </c:pt>
                <c:pt idx="6459">
                  <c:v>3.87</c:v>
                </c:pt>
                <c:pt idx="6460">
                  <c:v>3.87</c:v>
                </c:pt>
                <c:pt idx="6461">
                  <c:v>3.87</c:v>
                </c:pt>
                <c:pt idx="6462">
                  <c:v>3.8849999999999998</c:v>
                </c:pt>
                <c:pt idx="6463">
                  <c:v>3.875</c:v>
                </c:pt>
                <c:pt idx="6464">
                  <c:v>3.875</c:v>
                </c:pt>
                <c:pt idx="6465">
                  <c:v>3.88</c:v>
                </c:pt>
                <c:pt idx="6466">
                  <c:v>3.875</c:v>
                </c:pt>
                <c:pt idx="6467">
                  <c:v>3.875</c:v>
                </c:pt>
                <c:pt idx="6468">
                  <c:v>3.875</c:v>
                </c:pt>
                <c:pt idx="6469">
                  <c:v>3.88</c:v>
                </c:pt>
                <c:pt idx="6470">
                  <c:v>3.875</c:v>
                </c:pt>
                <c:pt idx="6471">
                  <c:v>3.88</c:v>
                </c:pt>
                <c:pt idx="6472">
                  <c:v>3.88</c:v>
                </c:pt>
                <c:pt idx="6473">
                  <c:v>3.88</c:v>
                </c:pt>
                <c:pt idx="6474">
                  <c:v>3.88</c:v>
                </c:pt>
                <c:pt idx="6475">
                  <c:v>3.88</c:v>
                </c:pt>
                <c:pt idx="6476">
                  <c:v>3.88</c:v>
                </c:pt>
                <c:pt idx="6477">
                  <c:v>3.88</c:v>
                </c:pt>
                <c:pt idx="6478">
                  <c:v>3.88</c:v>
                </c:pt>
                <c:pt idx="6479">
                  <c:v>3.88</c:v>
                </c:pt>
                <c:pt idx="6480">
                  <c:v>3.875</c:v>
                </c:pt>
                <c:pt idx="6481">
                  <c:v>3.88</c:v>
                </c:pt>
                <c:pt idx="6482">
                  <c:v>3.88</c:v>
                </c:pt>
                <c:pt idx="6483">
                  <c:v>3.88</c:v>
                </c:pt>
                <c:pt idx="6484">
                  <c:v>3.88</c:v>
                </c:pt>
                <c:pt idx="6485">
                  <c:v>3.88</c:v>
                </c:pt>
                <c:pt idx="6486">
                  <c:v>3.88</c:v>
                </c:pt>
                <c:pt idx="6487">
                  <c:v>3.88</c:v>
                </c:pt>
                <c:pt idx="6488">
                  <c:v>3.8849999999999998</c:v>
                </c:pt>
                <c:pt idx="6489">
                  <c:v>3.88</c:v>
                </c:pt>
                <c:pt idx="6490">
                  <c:v>3.8849999999999998</c:v>
                </c:pt>
                <c:pt idx="6491">
                  <c:v>3.88</c:v>
                </c:pt>
                <c:pt idx="6492">
                  <c:v>3.88</c:v>
                </c:pt>
                <c:pt idx="6493">
                  <c:v>3.8849999999999998</c:v>
                </c:pt>
                <c:pt idx="6494">
                  <c:v>3.875</c:v>
                </c:pt>
                <c:pt idx="6495">
                  <c:v>3.8849999999999998</c:v>
                </c:pt>
                <c:pt idx="6496">
                  <c:v>3.88</c:v>
                </c:pt>
                <c:pt idx="6497">
                  <c:v>3.8849999999999998</c:v>
                </c:pt>
                <c:pt idx="6498">
                  <c:v>3.88</c:v>
                </c:pt>
                <c:pt idx="6499">
                  <c:v>3.8849999999999998</c:v>
                </c:pt>
                <c:pt idx="6500">
                  <c:v>3.88</c:v>
                </c:pt>
                <c:pt idx="6501">
                  <c:v>3.8849999999999998</c:v>
                </c:pt>
                <c:pt idx="6502">
                  <c:v>3.8849999999999998</c:v>
                </c:pt>
                <c:pt idx="6503">
                  <c:v>3.88</c:v>
                </c:pt>
                <c:pt idx="6504">
                  <c:v>3.8849999999999998</c:v>
                </c:pt>
                <c:pt idx="6505">
                  <c:v>3.8849999999999998</c:v>
                </c:pt>
                <c:pt idx="6506">
                  <c:v>3.8849999999999998</c:v>
                </c:pt>
                <c:pt idx="6507">
                  <c:v>3.88</c:v>
                </c:pt>
                <c:pt idx="6508">
                  <c:v>3.8849999999999998</c:v>
                </c:pt>
                <c:pt idx="6509">
                  <c:v>3.88</c:v>
                </c:pt>
                <c:pt idx="6510">
                  <c:v>3.8849999999999998</c:v>
                </c:pt>
                <c:pt idx="6511">
                  <c:v>3.8849999999999998</c:v>
                </c:pt>
                <c:pt idx="6512">
                  <c:v>3.8849999999999998</c:v>
                </c:pt>
                <c:pt idx="6513">
                  <c:v>3.8849999999999998</c:v>
                </c:pt>
                <c:pt idx="6514">
                  <c:v>3.88</c:v>
                </c:pt>
                <c:pt idx="6515">
                  <c:v>3.8849999999999998</c:v>
                </c:pt>
                <c:pt idx="6516">
                  <c:v>3.8849999999999998</c:v>
                </c:pt>
                <c:pt idx="6517">
                  <c:v>3.8849999999999998</c:v>
                </c:pt>
                <c:pt idx="6518">
                  <c:v>3.8849999999999998</c:v>
                </c:pt>
                <c:pt idx="6519">
                  <c:v>3.8899999999999997</c:v>
                </c:pt>
                <c:pt idx="6520">
                  <c:v>3.8899999999999997</c:v>
                </c:pt>
                <c:pt idx="6521">
                  <c:v>3.8849999999999998</c:v>
                </c:pt>
                <c:pt idx="6522">
                  <c:v>3.8849999999999998</c:v>
                </c:pt>
                <c:pt idx="6523">
                  <c:v>3.8849999999999998</c:v>
                </c:pt>
                <c:pt idx="6524">
                  <c:v>3.8849999999999998</c:v>
                </c:pt>
                <c:pt idx="6525">
                  <c:v>3.8899999999999997</c:v>
                </c:pt>
                <c:pt idx="6526">
                  <c:v>3.8899999999999997</c:v>
                </c:pt>
                <c:pt idx="6527">
                  <c:v>3.8899999999999997</c:v>
                </c:pt>
                <c:pt idx="6528">
                  <c:v>3.8849999999999998</c:v>
                </c:pt>
                <c:pt idx="6529">
                  <c:v>3.8899999999999997</c:v>
                </c:pt>
                <c:pt idx="6530">
                  <c:v>3.8849999999999998</c:v>
                </c:pt>
                <c:pt idx="6531">
                  <c:v>3.8849999999999998</c:v>
                </c:pt>
                <c:pt idx="6532">
                  <c:v>3.8849999999999998</c:v>
                </c:pt>
                <c:pt idx="6533">
                  <c:v>3.8899999999999997</c:v>
                </c:pt>
                <c:pt idx="6534">
                  <c:v>3.8849999999999998</c:v>
                </c:pt>
                <c:pt idx="6535">
                  <c:v>3.8899999999999997</c:v>
                </c:pt>
                <c:pt idx="6536">
                  <c:v>3.8849999999999998</c:v>
                </c:pt>
                <c:pt idx="6537">
                  <c:v>3.8900000000000006</c:v>
                </c:pt>
                <c:pt idx="6538">
                  <c:v>3.8849999999999998</c:v>
                </c:pt>
                <c:pt idx="6539">
                  <c:v>3.8849999999999998</c:v>
                </c:pt>
                <c:pt idx="6540">
                  <c:v>3.8849999999999998</c:v>
                </c:pt>
                <c:pt idx="6541">
                  <c:v>3.8900000000000006</c:v>
                </c:pt>
                <c:pt idx="6542">
                  <c:v>3.8849999999999998</c:v>
                </c:pt>
                <c:pt idx="6543">
                  <c:v>3.8950000000000005</c:v>
                </c:pt>
                <c:pt idx="6544">
                  <c:v>3.88</c:v>
                </c:pt>
                <c:pt idx="6545">
                  <c:v>3.8899999999999997</c:v>
                </c:pt>
                <c:pt idx="6546">
                  <c:v>3.9000000000000004</c:v>
                </c:pt>
                <c:pt idx="6547">
                  <c:v>3.8849999999999998</c:v>
                </c:pt>
                <c:pt idx="6548">
                  <c:v>3.8950000000000005</c:v>
                </c:pt>
                <c:pt idx="6549">
                  <c:v>3.8900000000000006</c:v>
                </c:pt>
                <c:pt idx="6550">
                  <c:v>3.8900000000000006</c:v>
                </c:pt>
                <c:pt idx="6551">
                  <c:v>3.8900000000000006</c:v>
                </c:pt>
                <c:pt idx="6552">
                  <c:v>3.8950000000000005</c:v>
                </c:pt>
                <c:pt idx="6553">
                  <c:v>3.8849999999999998</c:v>
                </c:pt>
                <c:pt idx="6554">
                  <c:v>3.8950000000000005</c:v>
                </c:pt>
                <c:pt idx="6555">
                  <c:v>3.8899999999999997</c:v>
                </c:pt>
                <c:pt idx="6556">
                  <c:v>3.8900000000000006</c:v>
                </c:pt>
                <c:pt idx="6557">
                  <c:v>3.8950000000000005</c:v>
                </c:pt>
                <c:pt idx="6558">
                  <c:v>3.8900000000000006</c:v>
                </c:pt>
                <c:pt idx="6559">
                  <c:v>3.8899999999999997</c:v>
                </c:pt>
                <c:pt idx="6560">
                  <c:v>3.8900000000000006</c:v>
                </c:pt>
                <c:pt idx="6561">
                  <c:v>3.8899999999999997</c:v>
                </c:pt>
                <c:pt idx="6562">
                  <c:v>3.8950000000000005</c:v>
                </c:pt>
                <c:pt idx="6563">
                  <c:v>3.8950000000000005</c:v>
                </c:pt>
                <c:pt idx="6564">
                  <c:v>3.8950000000000005</c:v>
                </c:pt>
                <c:pt idx="6565">
                  <c:v>3.8849999999999998</c:v>
                </c:pt>
                <c:pt idx="6566">
                  <c:v>3.8950000000000005</c:v>
                </c:pt>
                <c:pt idx="6567">
                  <c:v>3.8950000000000005</c:v>
                </c:pt>
                <c:pt idx="6568">
                  <c:v>3.8950000000000005</c:v>
                </c:pt>
                <c:pt idx="6569">
                  <c:v>3.8950000000000005</c:v>
                </c:pt>
                <c:pt idx="6570">
                  <c:v>3.8899999999999997</c:v>
                </c:pt>
                <c:pt idx="6571">
                  <c:v>3.8950000000000005</c:v>
                </c:pt>
                <c:pt idx="6572">
                  <c:v>3.8950000000000005</c:v>
                </c:pt>
                <c:pt idx="6573">
                  <c:v>3.8899999999999997</c:v>
                </c:pt>
                <c:pt idx="6574">
                  <c:v>3.8899999999999997</c:v>
                </c:pt>
                <c:pt idx="6575">
                  <c:v>3.8950000000000005</c:v>
                </c:pt>
                <c:pt idx="6576">
                  <c:v>3.8950000000000005</c:v>
                </c:pt>
                <c:pt idx="6577">
                  <c:v>3.8950000000000005</c:v>
                </c:pt>
                <c:pt idx="6578">
                  <c:v>3.8950000000000005</c:v>
                </c:pt>
                <c:pt idx="6579">
                  <c:v>3.8950000000000005</c:v>
                </c:pt>
                <c:pt idx="6580">
                  <c:v>3.8950000000000005</c:v>
                </c:pt>
                <c:pt idx="6581">
                  <c:v>3.8950000000000005</c:v>
                </c:pt>
                <c:pt idx="6582">
                  <c:v>3.8950000000000005</c:v>
                </c:pt>
                <c:pt idx="6583">
                  <c:v>3.8950000000000005</c:v>
                </c:pt>
                <c:pt idx="6584">
                  <c:v>3.8950000000000005</c:v>
                </c:pt>
                <c:pt idx="6585">
                  <c:v>3.8950000000000005</c:v>
                </c:pt>
                <c:pt idx="6586">
                  <c:v>3.8950000000000005</c:v>
                </c:pt>
                <c:pt idx="6587">
                  <c:v>3.9000000000000004</c:v>
                </c:pt>
                <c:pt idx="6588">
                  <c:v>3.8950000000000005</c:v>
                </c:pt>
                <c:pt idx="6589">
                  <c:v>3.8950000000000005</c:v>
                </c:pt>
                <c:pt idx="6590">
                  <c:v>3.8950000000000005</c:v>
                </c:pt>
                <c:pt idx="6591">
                  <c:v>3.8950000000000005</c:v>
                </c:pt>
                <c:pt idx="6592">
                  <c:v>3.8950000000000005</c:v>
                </c:pt>
                <c:pt idx="6593">
                  <c:v>3.9050000000000002</c:v>
                </c:pt>
                <c:pt idx="6594">
                  <c:v>3.8950000000000005</c:v>
                </c:pt>
                <c:pt idx="6595">
                  <c:v>3.8950000000000005</c:v>
                </c:pt>
                <c:pt idx="6596">
                  <c:v>3.8950000000000005</c:v>
                </c:pt>
                <c:pt idx="6597">
                  <c:v>3.8950000000000005</c:v>
                </c:pt>
                <c:pt idx="6598">
                  <c:v>3.8950000000000005</c:v>
                </c:pt>
                <c:pt idx="6599">
                  <c:v>3.8950000000000005</c:v>
                </c:pt>
                <c:pt idx="6600">
                  <c:v>3.8950000000000005</c:v>
                </c:pt>
                <c:pt idx="6601">
                  <c:v>3.8950000000000005</c:v>
                </c:pt>
                <c:pt idx="6602">
                  <c:v>3.9000000000000004</c:v>
                </c:pt>
                <c:pt idx="6603">
                  <c:v>3.8950000000000005</c:v>
                </c:pt>
                <c:pt idx="6604">
                  <c:v>3.8950000000000005</c:v>
                </c:pt>
                <c:pt idx="6605">
                  <c:v>3.8950000000000005</c:v>
                </c:pt>
                <c:pt idx="6606">
                  <c:v>3.8950000000000005</c:v>
                </c:pt>
                <c:pt idx="6607">
                  <c:v>3.9000000000000004</c:v>
                </c:pt>
                <c:pt idx="6608">
                  <c:v>3.9000000000000004</c:v>
                </c:pt>
                <c:pt idx="6609">
                  <c:v>3.9000000000000004</c:v>
                </c:pt>
                <c:pt idx="6610">
                  <c:v>3.8950000000000005</c:v>
                </c:pt>
                <c:pt idx="6611">
                  <c:v>3.9000000000000004</c:v>
                </c:pt>
                <c:pt idx="6612">
                  <c:v>3.9000000000000004</c:v>
                </c:pt>
                <c:pt idx="6613">
                  <c:v>3.8950000000000005</c:v>
                </c:pt>
                <c:pt idx="6614">
                  <c:v>3.9000000000000004</c:v>
                </c:pt>
                <c:pt idx="6615">
                  <c:v>3.8950000000000005</c:v>
                </c:pt>
                <c:pt idx="6616">
                  <c:v>3.9050000000000002</c:v>
                </c:pt>
                <c:pt idx="6617">
                  <c:v>3.9000000000000004</c:v>
                </c:pt>
                <c:pt idx="6618">
                  <c:v>3.9050000000000002</c:v>
                </c:pt>
                <c:pt idx="6619">
                  <c:v>3.9050000000000002</c:v>
                </c:pt>
                <c:pt idx="6620">
                  <c:v>3.9000000000000004</c:v>
                </c:pt>
                <c:pt idx="6621">
                  <c:v>3.9000000000000004</c:v>
                </c:pt>
                <c:pt idx="6622">
                  <c:v>3.9000000000000004</c:v>
                </c:pt>
                <c:pt idx="6623">
                  <c:v>3.9050000000000002</c:v>
                </c:pt>
                <c:pt idx="6624">
                  <c:v>3.9050000000000002</c:v>
                </c:pt>
                <c:pt idx="6625">
                  <c:v>3.9000000000000004</c:v>
                </c:pt>
                <c:pt idx="6626">
                  <c:v>3.9050000000000002</c:v>
                </c:pt>
                <c:pt idx="6627">
                  <c:v>3.9050000000000002</c:v>
                </c:pt>
                <c:pt idx="6628">
                  <c:v>3.9050000000000002</c:v>
                </c:pt>
                <c:pt idx="6629">
                  <c:v>3.9050000000000002</c:v>
                </c:pt>
                <c:pt idx="6630">
                  <c:v>3.9050000000000002</c:v>
                </c:pt>
                <c:pt idx="6631">
                  <c:v>3.9050000000000002</c:v>
                </c:pt>
                <c:pt idx="6632">
                  <c:v>3.9000000000000004</c:v>
                </c:pt>
                <c:pt idx="6633">
                  <c:v>3.9050000000000002</c:v>
                </c:pt>
                <c:pt idx="6634">
                  <c:v>3.9000000000000004</c:v>
                </c:pt>
                <c:pt idx="6635">
                  <c:v>3.9050000000000002</c:v>
                </c:pt>
                <c:pt idx="6636">
                  <c:v>3.9000000000000004</c:v>
                </c:pt>
                <c:pt idx="6637">
                  <c:v>3.9050000000000002</c:v>
                </c:pt>
                <c:pt idx="6638">
                  <c:v>3.9050000000000002</c:v>
                </c:pt>
                <c:pt idx="6639">
                  <c:v>3.9050000000000002</c:v>
                </c:pt>
                <c:pt idx="6640">
                  <c:v>3.9050000000000002</c:v>
                </c:pt>
                <c:pt idx="6641">
                  <c:v>3.9050000000000002</c:v>
                </c:pt>
                <c:pt idx="6642">
                  <c:v>3.9050000000000002</c:v>
                </c:pt>
                <c:pt idx="6643">
                  <c:v>3.9050000000000002</c:v>
                </c:pt>
                <c:pt idx="6644">
                  <c:v>3.9050000000000002</c:v>
                </c:pt>
                <c:pt idx="6645">
                  <c:v>3.91</c:v>
                </c:pt>
                <c:pt idx="6646">
                  <c:v>3.9050000000000002</c:v>
                </c:pt>
                <c:pt idx="6647">
                  <c:v>3.91</c:v>
                </c:pt>
                <c:pt idx="6648">
                  <c:v>3.9050000000000002</c:v>
                </c:pt>
                <c:pt idx="6649">
                  <c:v>3.9050000000000002</c:v>
                </c:pt>
                <c:pt idx="6650">
                  <c:v>3.9050000000000002</c:v>
                </c:pt>
                <c:pt idx="6651">
                  <c:v>3.9050000000000002</c:v>
                </c:pt>
                <c:pt idx="6652">
                  <c:v>3.9000000000000004</c:v>
                </c:pt>
                <c:pt idx="6653">
                  <c:v>3.915</c:v>
                </c:pt>
                <c:pt idx="6654">
                  <c:v>3.91</c:v>
                </c:pt>
                <c:pt idx="6655">
                  <c:v>3.91</c:v>
                </c:pt>
                <c:pt idx="6656">
                  <c:v>3.9050000000000002</c:v>
                </c:pt>
                <c:pt idx="6657">
                  <c:v>3.9050000000000002</c:v>
                </c:pt>
                <c:pt idx="6658">
                  <c:v>3.9050000000000002</c:v>
                </c:pt>
                <c:pt idx="6659">
                  <c:v>3.9050000000000002</c:v>
                </c:pt>
                <c:pt idx="6660">
                  <c:v>3.9050000000000002</c:v>
                </c:pt>
                <c:pt idx="6661">
                  <c:v>3.9050000000000002</c:v>
                </c:pt>
                <c:pt idx="6662">
                  <c:v>3.9050000000000002</c:v>
                </c:pt>
                <c:pt idx="6663">
                  <c:v>3.91</c:v>
                </c:pt>
                <c:pt idx="6664">
                  <c:v>3.9050000000000002</c:v>
                </c:pt>
                <c:pt idx="6665">
                  <c:v>3.91</c:v>
                </c:pt>
                <c:pt idx="6666">
                  <c:v>3.9050000000000002</c:v>
                </c:pt>
                <c:pt idx="6667">
                  <c:v>3.91</c:v>
                </c:pt>
                <c:pt idx="6668">
                  <c:v>3.91</c:v>
                </c:pt>
                <c:pt idx="6669">
                  <c:v>3.9050000000000002</c:v>
                </c:pt>
                <c:pt idx="6670">
                  <c:v>3.91</c:v>
                </c:pt>
                <c:pt idx="6671">
                  <c:v>3.9050000000000002</c:v>
                </c:pt>
                <c:pt idx="6672">
                  <c:v>3.91</c:v>
                </c:pt>
                <c:pt idx="6673">
                  <c:v>3.9050000000000002</c:v>
                </c:pt>
                <c:pt idx="6674">
                  <c:v>3.91</c:v>
                </c:pt>
                <c:pt idx="6675">
                  <c:v>3.91</c:v>
                </c:pt>
                <c:pt idx="6676">
                  <c:v>3.91</c:v>
                </c:pt>
                <c:pt idx="6677">
                  <c:v>3.915</c:v>
                </c:pt>
                <c:pt idx="6678">
                  <c:v>3.91</c:v>
                </c:pt>
                <c:pt idx="6679">
                  <c:v>3.91</c:v>
                </c:pt>
                <c:pt idx="6680">
                  <c:v>3.915</c:v>
                </c:pt>
                <c:pt idx="6681">
                  <c:v>3.91</c:v>
                </c:pt>
                <c:pt idx="6682">
                  <c:v>3.91</c:v>
                </c:pt>
                <c:pt idx="6683">
                  <c:v>3.91</c:v>
                </c:pt>
                <c:pt idx="6684">
                  <c:v>3.91</c:v>
                </c:pt>
                <c:pt idx="6685">
                  <c:v>3.915</c:v>
                </c:pt>
                <c:pt idx="6686">
                  <c:v>3.91</c:v>
                </c:pt>
                <c:pt idx="6687">
                  <c:v>3.915</c:v>
                </c:pt>
                <c:pt idx="6688">
                  <c:v>3.915</c:v>
                </c:pt>
                <c:pt idx="6689">
                  <c:v>3.91</c:v>
                </c:pt>
                <c:pt idx="6690">
                  <c:v>3.91</c:v>
                </c:pt>
                <c:pt idx="6691">
                  <c:v>3.915</c:v>
                </c:pt>
                <c:pt idx="6692">
                  <c:v>3.91</c:v>
                </c:pt>
                <c:pt idx="6693">
                  <c:v>3.91</c:v>
                </c:pt>
                <c:pt idx="6694">
                  <c:v>3.915</c:v>
                </c:pt>
                <c:pt idx="6695">
                  <c:v>3.915</c:v>
                </c:pt>
                <c:pt idx="6696">
                  <c:v>3.91</c:v>
                </c:pt>
                <c:pt idx="6697">
                  <c:v>3.92</c:v>
                </c:pt>
                <c:pt idx="6698">
                  <c:v>3.915</c:v>
                </c:pt>
                <c:pt idx="6699">
                  <c:v>3.91</c:v>
                </c:pt>
                <c:pt idx="6700">
                  <c:v>3.915</c:v>
                </c:pt>
                <c:pt idx="6701">
                  <c:v>3.915</c:v>
                </c:pt>
                <c:pt idx="6702">
                  <c:v>3.915</c:v>
                </c:pt>
                <c:pt idx="6703">
                  <c:v>3.915</c:v>
                </c:pt>
                <c:pt idx="6704">
                  <c:v>3.915</c:v>
                </c:pt>
                <c:pt idx="6705">
                  <c:v>3.92</c:v>
                </c:pt>
                <c:pt idx="6706">
                  <c:v>3.91</c:v>
                </c:pt>
                <c:pt idx="6707">
                  <c:v>3.92</c:v>
                </c:pt>
                <c:pt idx="6708">
                  <c:v>3.915</c:v>
                </c:pt>
                <c:pt idx="6709">
                  <c:v>3.92</c:v>
                </c:pt>
                <c:pt idx="6710">
                  <c:v>3.92</c:v>
                </c:pt>
                <c:pt idx="6711">
                  <c:v>3.915</c:v>
                </c:pt>
                <c:pt idx="6712">
                  <c:v>3.915</c:v>
                </c:pt>
                <c:pt idx="6713">
                  <c:v>3.915</c:v>
                </c:pt>
                <c:pt idx="6714">
                  <c:v>3.915</c:v>
                </c:pt>
                <c:pt idx="6715">
                  <c:v>3.92</c:v>
                </c:pt>
                <c:pt idx="6716">
                  <c:v>3.915</c:v>
                </c:pt>
                <c:pt idx="6717">
                  <c:v>3.92</c:v>
                </c:pt>
                <c:pt idx="6718">
                  <c:v>3.915</c:v>
                </c:pt>
                <c:pt idx="6719">
                  <c:v>3.92</c:v>
                </c:pt>
                <c:pt idx="6720">
                  <c:v>3.92</c:v>
                </c:pt>
                <c:pt idx="6721">
                  <c:v>3.92</c:v>
                </c:pt>
                <c:pt idx="6722">
                  <c:v>3.9249999999999998</c:v>
                </c:pt>
                <c:pt idx="6723">
                  <c:v>3.92</c:v>
                </c:pt>
                <c:pt idx="6724">
                  <c:v>3.915</c:v>
                </c:pt>
                <c:pt idx="6725">
                  <c:v>3.915</c:v>
                </c:pt>
                <c:pt idx="6726">
                  <c:v>3.915</c:v>
                </c:pt>
                <c:pt idx="6727">
                  <c:v>3.92</c:v>
                </c:pt>
                <c:pt idx="6728">
                  <c:v>3.92</c:v>
                </c:pt>
                <c:pt idx="6729">
                  <c:v>3.92</c:v>
                </c:pt>
                <c:pt idx="6730">
                  <c:v>3.92</c:v>
                </c:pt>
                <c:pt idx="6731">
                  <c:v>3.92</c:v>
                </c:pt>
                <c:pt idx="6732">
                  <c:v>3.92</c:v>
                </c:pt>
                <c:pt idx="6733">
                  <c:v>3.915</c:v>
                </c:pt>
                <c:pt idx="6734">
                  <c:v>3.92</c:v>
                </c:pt>
                <c:pt idx="6735">
                  <c:v>3.915</c:v>
                </c:pt>
                <c:pt idx="6736">
                  <c:v>3.915</c:v>
                </c:pt>
                <c:pt idx="6737">
                  <c:v>3.92</c:v>
                </c:pt>
                <c:pt idx="6738">
                  <c:v>3.92</c:v>
                </c:pt>
                <c:pt idx="6739">
                  <c:v>3.92</c:v>
                </c:pt>
                <c:pt idx="6740">
                  <c:v>3.9249999999999998</c:v>
                </c:pt>
                <c:pt idx="6741">
                  <c:v>3.92</c:v>
                </c:pt>
                <c:pt idx="6742">
                  <c:v>3.92</c:v>
                </c:pt>
                <c:pt idx="6743">
                  <c:v>3.915</c:v>
                </c:pt>
                <c:pt idx="6744">
                  <c:v>3.92</c:v>
                </c:pt>
                <c:pt idx="6745">
                  <c:v>3.9249999999999998</c:v>
                </c:pt>
                <c:pt idx="6746">
                  <c:v>3.92</c:v>
                </c:pt>
                <c:pt idx="6747">
                  <c:v>3.92</c:v>
                </c:pt>
                <c:pt idx="6748">
                  <c:v>3.92</c:v>
                </c:pt>
                <c:pt idx="6749">
                  <c:v>3.92</c:v>
                </c:pt>
                <c:pt idx="6750">
                  <c:v>3.92</c:v>
                </c:pt>
                <c:pt idx="6751">
                  <c:v>3.92</c:v>
                </c:pt>
                <c:pt idx="6752">
                  <c:v>3.92</c:v>
                </c:pt>
                <c:pt idx="6753">
                  <c:v>3.9249999999999998</c:v>
                </c:pt>
                <c:pt idx="6754">
                  <c:v>3.92</c:v>
                </c:pt>
                <c:pt idx="6755">
                  <c:v>3.92</c:v>
                </c:pt>
                <c:pt idx="6756">
                  <c:v>3.92</c:v>
                </c:pt>
                <c:pt idx="6757">
                  <c:v>3.9249999999999998</c:v>
                </c:pt>
                <c:pt idx="6758">
                  <c:v>3.92</c:v>
                </c:pt>
                <c:pt idx="6759">
                  <c:v>3.9249999999999998</c:v>
                </c:pt>
                <c:pt idx="6760">
                  <c:v>3.9299999999999997</c:v>
                </c:pt>
                <c:pt idx="6761">
                  <c:v>3.9249999999999998</c:v>
                </c:pt>
                <c:pt idx="6762">
                  <c:v>3.9249999999999998</c:v>
                </c:pt>
                <c:pt idx="6763">
                  <c:v>3.92</c:v>
                </c:pt>
                <c:pt idx="6764">
                  <c:v>3.9249999999999998</c:v>
                </c:pt>
                <c:pt idx="6765">
                  <c:v>3.92</c:v>
                </c:pt>
                <c:pt idx="6766">
                  <c:v>3.92</c:v>
                </c:pt>
                <c:pt idx="6767">
                  <c:v>3.92</c:v>
                </c:pt>
                <c:pt idx="6768">
                  <c:v>3.9249999999999998</c:v>
                </c:pt>
                <c:pt idx="6769">
                  <c:v>3.9299999999999997</c:v>
                </c:pt>
                <c:pt idx="6770">
                  <c:v>3.9249999999999998</c:v>
                </c:pt>
                <c:pt idx="6771">
                  <c:v>3.92</c:v>
                </c:pt>
                <c:pt idx="6772">
                  <c:v>3.9299999999999997</c:v>
                </c:pt>
                <c:pt idx="6773">
                  <c:v>3.9299999999999997</c:v>
                </c:pt>
                <c:pt idx="6774">
                  <c:v>3.9299999999999997</c:v>
                </c:pt>
                <c:pt idx="6775">
                  <c:v>3.9249999999999998</c:v>
                </c:pt>
                <c:pt idx="6776">
                  <c:v>3.9249999999999998</c:v>
                </c:pt>
                <c:pt idx="6777">
                  <c:v>3.9249999999999998</c:v>
                </c:pt>
                <c:pt idx="6778">
                  <c:v>3.9249999999999998</c:v>
                </c:pt>
                <c:pt idx="6779">
                  <c:v>3.9299999999999997</c:v>
                </c:pt>
                <c:pt idx="6780">
                  <c:v>3.9249999999999998</c:v>
                </c:pt>
                <c:pt idx="6781">
                  <c:v>3.9299999999999997</c:v>
                </c:pt>
                <c:pt idx="6782">
                  <c:v>3.9299999999999997</c:v>
                </c:pt>
                <c:pt idx="6783">
                  <c:v>3.9249999999999998</c:v>
                </c:pt>
                <c:pt idx="6784">
                  <c:v>3.9299999999999997</c:v>
                </c:pt>
                <c:pt idx="6785">
                  <c:v>3.9249999999999998</c:v>
                </c:pt>
                <c:pt idx="6786">
                  <c:v>3.9249999999999998</c:v>
                </c:pt>
                <c:pt idx="6787">
                  <c:v>3.9299999999999997</c:v>
                </c:pt>
                <c:pt idx="6788">
                  <c:v>3.9299999999999997</c:v>
                </c:pt>
                <c:pt idx="6789">
                  <c:v>3.9249999999999998</c:v>
                </c:pt>
                <c:pt idx="6790">
                  <c:v>3.9299999999999997</c:v>
                </c:pt>
                <c:pt idx="6791">
                  <c:v>3.9299999999999997</c:v>
                </c:pt>
                <c:pt idx="6792">
                  <c:v>3.9299999999999997</c:v>
                </c:pt>
                <c:pt idx="6793">
                  <c:v>3.9249999999999998</c:v>
                </c:pt>
                <c:pt idx="6794">
                  <c:v>3.9299999999999997</c:v>
                </c:pt>
                <c:pt idx="6795">
                  <c:v>3.9299999999999997</c:v>
                </c:pt>
                <c:pt idx="6796">
                  <c:v>3.9299999999999997</c:v>
                </c:pt>
                <c:pt idx="6797">
                  <c:v>3.9299999999999997</c:v>
                </c:pt>
                <c:pt idx="6798">
                  <c:v>3.9299999999999997</c:v>
                </c:pt>
                <c:pt idx="6799">
                  <c:v>3.9299999999999997</c:v>
                </c:pt>
                <c:pt idx="6800">
                  <c:v>3.9299999999999997</c:v>
                </c:pt>
                <c:pt idx="6801">
                  <c:v>3.9299999999999997</c:v>
                </c:pt>
                <c:pt idx="6802">
                  <c:v>3.9299999999999997</c:v>
                </c:pt>
                <c:pt idx="6803">
                  <c:v>3.9249999999999998</c:v>
                </c:pt>
                <c:pt idx="6804">
                  <c:v>3.9299999999999997</c:v>
                </c:pt>
                <c:pt idx="6805">
                  <c:v>3.9299999999999997</c:v>
                </c:pt>
                <c:pt idx="6806">
                  <c:v>3.9299999999999997</c:v>
                </c:pt>
                <c:pt idx="6807">
                  <c:v>3.9299999999999997</c:v>
                </c:pt>
                <c:pt idx="6808">
                  <c:v>3.9349999999999996</c:v>
                </c:pt>
                <c:pt idx="6809">
                  <c:v>3.9299999999999997</c:v>
                </c:pt>
                <c:pt idx="6810">
                  <c:v>3.9299999999999997</c:v>
                </c:pt>
                <c:pt idx="6811">
                  <c:v>3.9349999999999996</c:v>
                </c:pt>
                <c:pt idx="6812">
                  <c:v>3.9299999999999997</c:v>
                </c:pt>
                <c:pt idx="6813">
                  <c:v>3.9299999999999997</c:v>
                </c:pt>
                <c:pt idx="6814">
                  <c:v>3.9299999999999997</c:v>
                </c:pt>
                <c:pt idx="6815">
                  <c:v>3.9299999999999997</c:v>
                </c:pt>
                <c:pt idx="6816">
                  <c:v>3.9299999999999997</c:v>
                </c:pt>
                <c:pt idx="6817">
                  <c:v>3.9299999999999997</c:v>
                </c:pt>
                <c:pt idx="6818">
                  <c:v>3.9349999999999996</c:v>
                </c:pt>
                <c:pt idx="6819">
                  <c:v>3.9299999999999997</c:v>
                </c:pt>
                <c:pt idx="6820">
                  <c:v>3.9299999999999997</c:v>
                </c:pt>
                <c:pt idx="6821">
                  <c:v>3.9299999999999997</c:v>
                </c:pt>
                <c:pt idx="6822">
                  <c:v>3.9299999999999997</c:v>
                </c:pt>
                <c:pt idx="6823">
                  <c:v>3.9349999999999996</c:v>
                </c:pt>
                <c:pt idx="6824">
                  <c:v>3.9349999999999996</c:v>
                </c:pt>
                <c:pt idx="6825">
                  <c:v>3.9299999999999997</c:v>
                </c:pt>
                <c:pt idx="6826">
                  <c:v>3.9299999999999997</c:v>
                </c:pt>
                <c:pt idx="6827">
                  <c:v>3.9299999999999997</c:v>
                </c:pt>
                <c:pt idx="6828">
                  <c:v>3.9349999999999996</c:v>
                </c:pt>
                <c:pt idx="6829">
                  <c:v>3.9349999999999996</c:v>
                </c:pt>
                <c:pt idx="6830">
                  <c:v>3.9349999999999996</c:v>
                </c:pt>
                <c:pt idx="6831">
                  <c:v>3.9349999999999996</c:v>
                </c:pt>
                <c:pt idx="6832">
                  <c:v>3.9349999999999996</c:v>
                </c:pt>
                <c:pt idx="6833">
                  <c:v>3.9349999999999996</c:v>
                </c:pt>
                <c:pt idx="6834">
                  <c:v>3.9299999999999997</c:v>
                </c:pt>
                <c:pt idx="6835">
                  <c:v>3.9349999999999996</c:v>
                </c:pt>
                <c:pt idx="6836">
                  <c:v>3.9349999999999996</c:v>
                </c:pt>
                <c:pt idx="6837">
                  <c:v>3.9349999999999996</c:v>
                </c:pt>
                <c:pt idx="6838">
                  <c:v>3.9299999999999997</c:v>
                </c:pt>
                <c:pt idx="6839">
                  <c:v>3.9349999999999996</c:v>
                </c:pt>
                <c:pt idx="6840">
                  <c:v>3.9349999999999996</c:v>
                </c:pt>
                <c:pt idx="6841">
                  <c:v>3.9349999999999996</c:v>
                </c:pt>
                <c:pt idx="6842">
                  <c:v>3.9399999999999995</c:v>
                </c:pt>
                <c:pt idx="6843">
                  <c:v>3.9399999999999995</c:v>
                </c:pt>
                <c:pt idx="6844">
                  <c:v>3.9399999999999995</c:v>
                </c:pt>
                <c:pt idx="6845">
                  <c:v>3.9349999999999996</c:v>
                </c:pt>
                <c:pt idx="6846">
                  <c:v>3.9399999999999995</c:v>
                </c:pt>
                <c:pt idx="6847">
                  <c:v>3.9349999999999996</c:v>
                </c:pt>
                <c:pt idx="6848">
                  <c:v>3.9299999999999997</c:v>
                </c:pt>
                <c:pt idx="6849">
                  <c:v>3.9399999999999995</c:v>
                </c:pt>
                <c:pt idx="6850">
                  <c:v>3.9399999999999995</c:v>
                </c:pt>
                <c:pt idx="6851">
                  <c:v>3.9399999999999995</c:v>
                </c:pt>
                <c:pt idx="6852">
                  <c:v>3.9349999999999996</c:v>
                </c:pt>
                <c:pt idx="6853">
                  <c:v>3.9399999999999995</c:v>
                </c:pt>
                <c:pt idx="6854">
                  <c:v>3.9399999999999995</c:v>
                </c:pt>
                <c:pt idx="6855">
                  <c:v>3.9399999999999995</c:v>
                </c:pt>
                <c:pt idx="6856">
                  <c:v>3.9349999999999996</c:v>
                </c:pt>
                <c:pt idx="6857">
                  <c:v>3.9399999999999995</c:v>
                </c:pt>
                <c:pt idx="6858">
                  <c:v>3.9399999999999995</c:v>
                </c:pt>
                <c:pt idx="6859">
                  <c:v>3.9399999999999995</c:v>
                </c:pt>
                <c:pt idx="6860">
                  <c:v>3.9399999999999995</c:v>
                </c:pt>
                <c:pt idx="6861">
                  <c:v>3.9399999999999995</c:v>
                </c:pt>
                <c:pt idx="6862">
                  <c:v>3.9550000000000001</c:v>
                </c:pt>
                <c:pt idx="6863">
                  <c:v>3.9399999999999995</c:v>
                </c:pt>
                <c:pt idx="6864">
                  <c:v>3.9399999999999995</c:v>
                </c:pt>
                <c:pt idx="6865">
                  <c:v>3.9349999999999996</c:v>
                </c:pt>
                <c:pt idx="6866">
                  <c:v>3.9399999999999995</c:v>
                </c:pt>
                <c:pt idx="6867">
                  <c:v>3.9399999999999995</c:v>
                </c:pt>
                <c:pt idx="6868">
                  <c:v>3.9450000000000003</c:v>
                </c:pt>
                <c:pt idx="6869">
                  <c:v>3.9399999999999995</c:v>
                </c:pt>
                <c:pt idx="6870">
                  <c:v>3.9399999999999995</c:v>
                </c:pt>
                <c:pt idx="6871">
                  <c:v>3.9399999999999995</c:v>
                </c:pt>
                <c:pt idx="6872">
                  <c:v>3.9349999999999996</c:v>
                </c:pt>
                <c:pt idx="6873">
                  <c:v>3.9399999999999995</c:v>
                </c:pt>
                <c:pt idx="6874">
                  <c:v>3.9399999999999995</c:v>
                </c:pt>
                <c:pt idx="6875">
                  <c:v>3.9399999999999995</c:v>
                </c:pt>
                <c:pt idx="6876">
                  <c:v>3.9399999999999995</c:v>
                </c:pt>
                <c:pt idx="6877">
                  <c:v>3.9399999999999995</c:v>
                </c:pt>
                <c:pt idx="6878">
                  <c:v>3.9399999999999995</c:v>
                </c:pt>
                <c:pt idx="6879">
                  <c:v>3.9399999999999995</c:v>
                </c:pt>
                <c:pt idx="6880">
                  <c:v>3.9450000000000003</c:v>
                </c:pt>
                <c:pt idx="6881">
                  <c:v>3.9399999999999995</c:v>
                </c:pt>
                <c:pt idx="6882">
                  <c:v>3.9399999999999995</c:v>
                </c:pt>
                <c:pt idx="6883">
                  <c:v>3.9399999999999995</c:v>
                </c:pt>
                <c:pt idx="6884">
                  <c:v>3.9399999999999995</c:v>
                </c:pt>
                <c:pt idx="6885">
                  <c:v>3.9450000000000003</c:v>
                </c:pt>
                <c:pt idx="6886">
                  <c:v>3.9399999999999995</c:v>
                </c:pt>
                <c:pt idx="6887">
                  <c:v>3.9450000000000003</c:v>
                </c:pt>
                <c:pt idx="6888">
                  <c:v>3.9399999999999995</c:v>
                </c:pt>
                <c:pt idx="6889">
                  <c:v>3.9399999999999995</c:v>
                </c:pt>
                <c:pt idx="6890">
                  <c:v>3.9449999999999994</c:v>
                </c:pt>
                <c:pt idx="6891">
                  <c:v>3.9450000000000003</c:v>
                </c:pt>
                <c:pt idx="6892">
                  <c:v>3.9450000000000003</c:v>
                </c:pt>
                <c:pt idx="6893">
                  <c:v>3.9399999999999995</c:v>
                </c:pt>
                <c:pt idx="6894">
                  <c:v>3.9450000000000003</c:v>
                </c:pt>
                <c:pt idx="6895">
                  <c:v>3.9450000000000003</c:v>
                </c:pt>
                <c:pt idx="6896">
                  <c:v>3.9399999999999995</c:v>
                </c:pt>
                <c:pt idx="6897">
                  <c:v>3.9450000000000003</c:v>
                </c:pt>
                <c:pt idx="6898">
                  <c:v>3.9450000000000003</c:v>
                </c:pt>
                <c:pt idx="6899">
                  <c:v>3.9399999999999995</c:v>
                </c:pt>
                <c:pt idx="6900">
                  <c:v>3.95</c:v>
                </c:pt>
                <c:pt idx="6901">
                  <c:v>3.9450000000000003</c:v>
                </c:pt>
                <c:pt idx="6902">
                  <c:v>3.9450000000000003</c:v>
                </c:pt>
                <c:pt idx="6903">
                  <c:v>3.95</c:v>
                </c:pt>
                <c:pt idx="6904">
                  <c:v>3.9450000000000003</c:v>
                </c:pt>
                <c:pt idx="6905">
                  <c:v>3.9399999999999995</c:v>
                </c:pt>
                <c:pt idx="6906">
                  <c:v>3.9399999999999995</c:v>
                </c:pt>
                <c:pt idx="6907">
                  <c:v>3.95</c:v>
                </c:pt>
                <c:pt idx="6908">
                  <c:v>3.9449999999999994</c:v>
                </c:pt>
                <c:pt idx="6909">
                  <c:v>3.9450000000000003</c:v>
                </c:pt>
                <c:pt idx="6910">
                  <c:v>3.95</c:v>
                </c:pt>
                <c:pt idx="6911">
                  <c:v>3.9450000000000003</c:v>
                </c:pt>
                <c:pt idx="6912">
                  <c:v>3.95</c:v>
                </c:pt>
                <c:pt idx="6913">
                  <c:v>3.95</c:v>
                </c:pt>
                <c:pt idx="6914">
                  <c:v>3.9450000000000003</c:v>
                </c:pt>
                <c:pt idx="6915">
                  <c:v>3.95</c:v>
                </c:pt>
                <c:pt idx="6916">
                  <c:v>3.95</c:v>
                </c:pt>
                <c:pt idx="6917">
                  <c:v>3.95</c:v>
                </c:pt>
                <c:pt idx="6918">
                  <c:v>3.95</c:v>
                </c:pt>
                <c:pt idx="6919">
                  <c:v>3.95</c:v>
                </c:pt>
                <c:pt idx="6920">
                  <c:v>3.9399999999999995</c:v>
                </c:pt>
                <c:pt idx="6921">
                  <c:v>3.95</c:v>
                </c:pt>
                <c:pt idx="6922">
                  <c:v>3.95</c:v>
                </c:pt>
                <c:pt idx="6923">
                  <c:v>3.95</c:v>
                </c:pt>
                <c:pt idx="6924">
                  <c:v>3.95</c:v>
                </c:pt>
                <c:pt idx="6925">
                  <c:v>3.95</c:v>
                </c:pt>
                <c:pt idx="6926">
                  <c:v>3.95</c:v>
                </c:pt>
                <c:pt idx="6927">
                  <c:v>3.95</c:v>
                </c:pt>
                <c:pt idx="6928">
                  <c:v>3.95</c:v>
                </c:pt>
                <c:pt idx="6929">
                  <c:v>3.95</c:v>
                </c:pt>
                <c:pt idx="6930">
                  <c:v>3.9450000000000003</c:v>
                </c:pt>
                <c:pt idx="6931">
                  <c:v>3.95</c:v>
                </c:pt>
                <c:pt idx="6932">
                  <c:v>3.95</c:v>
                </c:pt>
                <c:pt idx="6933">
                  <c:v>3.95</c:v>
                </c:pt>
                <c:pt idx="6934">
                  <c:v>3.95</c:v>
                </c:pt>
                <c:pt idx="6935">
                  <c:v>3.95</c:v>
                </c:pt>
                <c:pt idx="6936">
                  <c:v>3.95</c:v>
                </c:pt>
                <c:pt idx="6937">
                  <c:v>3.95</c:v>
                </c:pt>
                <c:pt idx="6938">
                  <c:v>3.95</c:v>
                </c:pt>
                <c:pt idx="6939">
                  <c:v>3.95</c:v>
                </c:pt>
                <c:pt idx="6940">
                  <c:v>3.95</c:v>
                </c:pt>
                <c:pt idx="6941">
                  <c:v>3.9550000000000001</c:v>
                </c:pt>
                <c:pt idx="6942">
                  <c:v>3.95</c:v>
                </c:pt>
                <c:pt idx="6943">
                  <c:v>3.95</c:v>
                </c:pt>
                <c:pt idx="6944">
                  <c:v>3.95</c:v>
                </c:pt>
                <c:pt idx="6945">
                  <c:v>3.95</c:v>
                </c:pt>
                <c:pt idx="6946">
                  <c:v>3.95</c:v>
                </c:pt>
                <c:pt idx="6947">
                  <c:v>3.95</c:v>
                </c:pt>
                <c:pt idx="6948">
                  <c:v>3.95</c:v>
                </c:pt>
                <c:pt idx="6949">
                  <c:v>3.9550000000000001</c:v>
                </c:pt>
                <c:pt idx="6950">
                  <c:v>3.9649999999999999</c:v>
                </c:pt>
                <c:pt idx="6951">
                  <c:v>3.96</c:v>
                </c:pt>
                <c:pt idx="6952">
                  <c:v>3.95</c:v>
                </c:pt>
                <c:pt idx="6953">
                  <c:v>3.9550000000000001</c:v>
                </c:pt>
                <c:pt idx="6954">
                  <c:v>3.9550000000000001</c:v>
                </c:pt>
                <c:pt idx="6955">
                  <c:v>3.95</c:v>
                </c:pt>
                <c:pt idx="6956">
                  <c:v>3.95</c:v>
                </c:pt>
                <c:pt idx="6957">
                  <c:v>3.95</c:v>
                </c:pt>
                <c:pt idx="6958">
                  <c:v>3.9550000000000001</c:v>
                </c:pt>
                <c:pt idx="6959">
                  <c:v>3.95</c:v>
                </c:pt>
                <c:pt idx="6960">
                  <c:v>3.95</c:v>
                </c:pt>
                <c:pt idx="6961">
                  <c:v>3.95</c:v>
                </c:pt>
                <c:pt idx="6962">
                  <c:v>3.95</c:v>
                </c:pt>
                <c:pt idx="6963">
                  <c:v>3.9550000000000001</c:v>
                </c:pt>
                <c:pt idx="6964">
                  <c:v>3.95</c:v>
                </c:pt>
                <c:pt idx="6965">
                  <c:v>3.95</c:v>
                </c:pt>
                <c:pt idx="6966">
                  <c:v>3.96</c:v>
                </c:pt>
                <c:pt idx="6967">
                  <c:v>3.9550000000000001</c:v>
                </c:pt>
                <c:pt idx="6968">
                  <c:v>3.9550000000000001</c:v>
                </c:pt>
                <c:pt idx="6969">
                  <c:v>3.9550000000000001</c:v>
                </c:pt>
                <c:pt idx="6970">
                  <c:v>3.96</c:v>
                </c:pt>
                <c:pt idx="6971">
                  <c:v>3.9550000000000001</c:v>
                </c:pt>
                <c:pt idx="6972">
                  <c:v>3.95</c:v>
                </c:pt>
                <c:pt idx="6973">
                  <c:v>3.9550000000000001</c:v>
                </c:pt>
                <c:pt idx="6974">
                  <c:v>3.96</c:v>
                </c:pt>
                <c:pt idx="6975">
                  <c:v>3.96</c:v>
                </c:pt>
                <c:pt idx="6976">
                  <c:v>3.96</c:v>
                </c:pt>
                <c:pt idx="6977">
                  <c:v>3.9550000000000001</c:v>
                </c:pt>
                <c:pt idx="6978">
                  <c:v>3.96</c:v>
                </c:pt>
                <c:pt idx="6979">
                  <c:v>3.96</c:v>
                </c:pt>
                <c:pt idx="6980">
                  <c:v>3.96</c:v>
                </c:pt>
                <c:pt idx="6981">
                  <c:v>3.96</c:v>
                </c:pt>
                <c:pt idx="6982">
                  <c:v>3.9550000000000001</c:v>
                </c:pt>
                <c:pt idx="6983">
                  <c:v>3.96</c:v>
                </c:pt>
                <c:pt idx="6984">
                  <c:v>3.96</c:v>
                </c:pt>
                <c:pt idx="6985">
                  <c:v>3.96</c:v>
                </c:pt>
                <c:pt idx="6986">
                  <c:v>3.9550000000000001</c:v>
                </c:pt>
                <c:pt idx="6987">
                  <c:v>3.96</c:v>
                </c:pt>
                <c:pt idx="6988">
                  <c:v>3.95</c:v>
                </c:pt>
                <c:pt idx="6989">
                  <c:v>3.96</c:v>
                </c:pt>
                <c:pt idx="6990">
                  <c:v>3.96</c:v>
                </c:pt>
                <c:pt idx="6991">
                  <c:v>3.96</c:v>
                </c:pt>
                <c:pt idx="6992">
                  <c:v>3.96</c:v>
                </c:pt>
                <c:pt idx="6993">
                  <c:v>3.9550000000000001</c:v>
                </c:pt>
                <c:pt idx="6994">
                  <c:v>3.96</c:v>
                </c:pt>
                <c:pt idx="6995">
                  <c:v>3.9550000000000001</c:v>
                </c:pt>
                <c:pt idx="6996">
                  <c:v>3.9550000000000001</c:v>
                </c:pt>
                <c:pt idx="6997">
                  <c:v>3.96</c:v>
                </c:pt>
                <c:pt idx="6998">
                  <c:v>3.9550000000000001</c:v>
                </c:pt>
                <c:pt idx="6999">
                  <c:v>3.96</c:v>
                </c:pt>
                <c:pt idx="7000">
                  <c:v>3.96</c:v>
                </c:pt>
                <c:pt idx="7001">
                  <c:v>3.96</c:v>
                </c:pt>
                <c:pt idx="7002">
                  <c:v>3.96</c:v>
                </c:pt>
                <c:pt idx="7003">
                  <c:v>3.96</c:v>
                </c:pt>
                <c:pt idx="7004">
                  <c:v>3.96</c:v>
                </c:pt>
                <c:pt idx="7005">
                  <c:v>3.96</c:v>
                </c:pt>
                <c:pt idx="7006">
                  <c:v>3.96</c:v>
                </c:pt>
                <c:pt idx="7007">
                  <c:v>3.9550000000000001</c:v>
                </c:pt>
                <c:pt idx="7008">
                  <c:v>3.96</c:v>
                </c:pt>
                <c:pt idx="7009">
                  <c:v>3.96</c:v>
                </c:pt>
                <c:pt idx="7010">
                  <c:v>3.96</c:v>
                </c:pt>
                <c:pt idx="7011">
                  <c:v>3.96</c:v>
                </c:pt>
                <c:pt idx="7012">
                  <c:v>3.96</c:v>
                </c:pt>
                <c:pt idx="7013">
                  <c:v>3.96</c:v>
                </c:pt>
                <c:pt idx="7014">
                  <c:v>3.96</c:v>
                </c:pt>
                <c:pt idx="7015">
                  <c:v>3.96</c:v>
                </c:pt>
                <c:pt idx="7016">
                  <c:v>3.96</c:v>
                </c:pt>
                <c:pt idx="7017">
                  <c:v>3.96</c:v>
                </c:pt>
                <c:pt idx="7018">
                  <c:v>3.96</c:v>
                </c:pt>
                <c:pt idx="7019">
                  <c:v>3.96</c:v>
                </c:pt>
                <c:pt idx="7020">
                  <c:v>3.9550000000000001</c:v>
                </c:pt>
                <c:pt idx="7021">
                  <c:v>3.96</c:v>
                </c:pt>
                <c:pt idx="7022">
                  <c:v>3.96</c:v>
                </c:pt>
                <c:pt idx="7023">
                  <c:v>3.96</c:v>
                </c:pt>
                <c:pt idx="7024">
                  <c:v>3.96</c:v>
                </c:pt>
                <c:pt idx="7025">
                  <c:v>3.9649999999999999</c:v>
                </c:pt>
                <c:pt idx="7026">
                  <c:v>3.96</c:v>
                </c:pt>
                <c:pt idx="7027">
                  <c:v>3.96</c:v>
                </c:pt>
                <c:pt idx="7028">
                  <c:v>3.96</c:v>
                </c:pt>
                <c:pt idx="7029">
                  <c:v>3.96</c:v>
                </c:pt>
                <c:pt idx="7030">
                  <c:v>3.96</c:v>
                </c:pt>
                <c:pt idx="7031">
                  <c:v>3.96</c:v>
                </c:pt>
                <c:pt idx="7032">
                  <c:v>3.96</c:v>
                </c:pt>
                <c:pt idx="7033">
                  <c:v>3.9649999999999999</c:v>
                </c:pt>
                <c:pt idx="7034">
                  <c:v>3.96</c:v>
                </c:pt>
                <c:pt idx="7035">
                  <c:v>3.96</c:v>
                </c:pt>
                <c:pt idx="7036">
                  <c:v>3.96</c:v>
                </c:pt>
                <c:pt idx="7037">
                  <c:v>3.9649999999999999</c:v>
                </c:pt>
                <c:pt idx="7038">
                  <c:v>3.96</c:v>
                </c:pt>
                <c:pt idx="7039">
                  <c:v>3.96</c:v>
                </c:pt>
                <c:pt idx="7040">
                  <c:v>3.96</c:v>
                </c:pt>
                <c:pt idx="7041">
                  <c:v>3.96</c:v>
                </c:pt>
                <c:pt idx="7042">
                  <c:v>3.96</c:v>
                </c:pt>
                <c:pt idx="7043">
                  <c:v>3.96</c:v>
                </c:pt>
                <c:pt idx="7044">
                  <c:v>3.96</c:v>
                </c:pt>
                <c:pt idx="7045">
                  <c:v>3.9649999999999999</c:v>
                </c:pt>
                <c:pt idx="7046">
                  <c:v>3.96</c:v>
                </c:pt>
                <c:pt idx="7047">
                  <c:v>3.9699999999999998</c:v>
                </c:pt>
                <c:pt idx="7048">
                  <c:v>3.96</c:v>
                </c:pt>
                <c:pt idx="7049">
                  <c:v>3.9649999999999999</c:v>
                </c:pt>
                <c:pt idx="7050">
                  <c:v>3.9649999999999999</c:v>
                </c:pt>
                <c:pt idx="7051">
                  <c:v>3.96</c:v>
                </c:pt>
                <c:pt idx="7052">
                  <c:v>3.96</c:v>
                </c:pt>
                <c:pt idx="7053">
                  <c:v>3.96</c:v>
                </c:pt>
                <c:pt idx="7054">
                  <c:v>3.9649999999999999</c:v>
                </c:pt>
                <c:pt idx="7055">
                  <c:v>3.96</c:v>
                </c:pt>
                <c:pt idx="7056">
                  <c:v>3.9649999999999999</c:v>
                </c:pt>
                <c:pt idx="7057">
                  <c:v>3.96</c:v>
                </c:pt>
                <c:pt idx="7058">
                  <c:v>3.9649999999999999</c:v>
                </c:pt>
                <c:pt idx="7059">
                  <c:v>3.9699999999999998</c:v>
                </c:pt>
                <c:pt idx="7060">
                  <c:v>3.9699999999999998</c:v>
                </c:pt>
                <c:pt idx="7061">
                  <c:v>3.96</c:v>
                </c:pt>
                <c:pt idx="7062">
                  <c:v>3.9699999999999998</c:v>
                </c:pt>
                <c:pt idx="7063">
                  <c:v>3.9649999999999999</c:v>
                </c:pt>
                <c:pt idx="7064">
                  <c:v>3.9699999999999998</c:v>
                </c:pt>
                <c:pt idx="7065">
                  <c:v>3.9699999999999998</c:v>
                </c:pt>
                <c:pt idx="7066">
                  <c:v>3.9649999999999999</c:v>
                </c:pt>
                <c:pt idx="7067">
                  <c:v>3.9649999999999999</c:v>
                </c:pt>
                <c:pt idx="7068">
                  <c:v>3.9699999999999998</c:v>
                </c:pt>
                <c:pt idx="7069">
                  <c:v>3.9699999999999998</c:v>
                </c:pt>
                <c:pt idx="7070">
                  <c:v>3.9649999999999999</c:v>
                </c:pt>
                <c:pt idx="7071">
                  <c:v>3.9699999999999998</c:v>
                </c:pt>
                <c:pt idx="7072">
                  <c:v>3.9649999999999999</c:v>
                </c:pt>
                <c:pt idx="7073">
                  <c:v>3.9699999999999998</c:v>
                </c:pt>
                <c:pt idx="7074">
                  <c:v>3.9699999999999998</c:v>
                </c:pt>
                <c:pt idx="7075">
                  <c:v>3.9699999999999998</c:v>
                </c:pt>
                <c:pt idx="7076">
                  <c:v>3.96</c:v>
                </c:pt>
                <c:pt idx="7077">
                  <c:v>3.9699999999999998</c:v>
                </c:pt>
                <c:pt idx="7078">
                  <c:v>3.9699999999999998</c:v>
                </c:pt>
                <c:pt idx="7079">
                  <c:v>3.9649999999999999</c:v>
                </c:pt>
                <c:pt idx="7080">
                  <c:v>3.9699999999999998</c:v>
                </c:pt>
                <c:pt idx="7081">
                  <c:v>3.9699999999999998</c:v>
                </c:pt>
                <c:pt idx="7082">
                  <c:v>3.9699999999999998</c:v>
                </c:pt>
                <c:pt idx="7083">
                  <c:v>3.9699999999999998</c:v>
                </c:pt>
                <c:pt idx="7084">
                  <c:v>3.9699999999999998</c:v>
                </c:pt>
                <c:pt idx="7085">
                  <c:v>3.9699999999999998</c:v>
                </c:pt>
                <c:pt idx="7086">
                  <c:v>3.9699999999999998</c:v>
                </c:pt>
                <c:pt idx="7087">
                  <c:v>3.9699999999999998</c:v>
                </c:pt>
                <c:pt idx="7088">
                  <c:v>3.9699999999999998</c:v>
                </c:pt>
                <c:pt idx="7089">
                  <c:v>3.9649999999999999</c:v>
                </c:pt>
                <c:pt idx="7090">
                  <c:v>3.9699999999999998</c:v>
                </c:pt>
                <c:pt idx="7091">
                  <c:v>3.9699999999999998</c:v>
                </c:pt>
                <c:pt idx="7092">
                  <c:v>3.9699999999999998</c:v>
                </c:pt>
                <c:pt idx="7093">
                  <c:v>3.9699999999999998</c:v>
                </c:pt>
                <c:pt idx="7094">
                  <c:v>3.9699999999999998</c:v>
                </c:pt>
                <c:pt idx="7095">
                  <c:v>3.9699999999999998</c:v>
                </c:pt>
                <c:pt idx="7096">
                  <c:v>3.9699999999999998</c:v>
                </c:pt>
                <c:pt idx="7097">
                  <c:v>3.9699999999999998</c:v>
                </c:pt>
                <c:pt idx="7098">
                  <c:v>3.9699999999999998</c:v>
                </c:pt>
                <c:pt idx="7099">
                  <c:v>3.9699999999999998</c:v>
                </c:pt>
                <c:pt idx="7100">
                  <c:v>3.9749999999999996</c:v>
                </c:pt>
                <c:pt idx="7101">
                  <c:v>3.9749999999999996</c:v>
                </c:pt>
                <c:pt idx="7102">
                  <c:v>3.9699999999999998</c:v>
                </c:pt>
                <c:pt idx="7103">
                  <c:v>3.9699999999999998</c:v>
                </c:pt>
                <c:pt idx="7104">
                  <c:v>3.9699999999999998</c:v>
                </c:pt>
                <c:pt idx="7105">
                  <c:v>3.9699999999999998</c:v>
                </c:pt>
                <c:pt idx="7106">
                  <c:v>3.9699999999999998</c:v>
                </c:pt>
                <c:pt idx="7107">
                  <c:v>3.9699999999999998</c:v>
                </c:pt>
                <c:pt idx="7108">
                  <c:v>3.9699999999999998</c:v>
                </c:pt>
                <c:pt idx="7109">
                  <c:v>3.9699999999999998</c:v>
                </c:pt>
                <c:pt idx="7110">
                  <c:v>3.9749999999999996</c:v>
                </c:pt>
                <c:pt idx="7111">
                  <c:v>3.9699999999999998</c:v>
                </c:pt>
                <c:pt idx="7112">
                  <c:v>3.9699999999999998</c:v>
                </c:pt>
                <c:pt idx="7113">
                  <c:v>3.9699999999999998</c:v>
                </c:pt>
                <c:pt idx="7114">
                  <c:v>3.9699999999999998</c:v>
                </c:pt>
                <c:pt idx="7115">
                  <c:v>3.9699999999999998</c:v>
                </c:pt>
                <c:pt idx="7116">
                  <c:v>3.9699999999999998</c:v>
                </c:pt>
                <c:pt idx="7117">
                  <c:v>3.9750000000000005</c:v>
                </c:pt>
                <c:pt idx="7118">
                  <c:v>3.9750000000000005</c:v>
                </c:pt>
                <c:pt idx="7119">
                  <c:v>3.9750000000000005</c:v>
                </c:pt>
                <c:pt idx="7120">
                  <c:v>3.9699999999999998</c:v>
                </c:pt>
                <c:pt idx="7121">
                  <c:v>3.9750000000000005</c:v>
                </c:pt>
                <c:pt idx="7122">
                  <c:v>3.9750000000000005</c:v>
                </c:pt>
                <c:pt idx="7123">
                  <c:v>3.9750000000000005</c:v>
                </c:pt>
                <c:pt idx="7124">
                  <c:v>3.9699999999999998</c:v>
                </c:pt>
                <c:pt idx="7125">
                  <c:v>3.9699999999999998</c:v>
                </c:pt>
                <c:pt idx="7126">
                  <c:v>3.9750000000000005</c:v>
                </c:pt>
                <c:pt idx="7127">
                  <c:v>3.9649999999999999</c:v>
                </c:pt>
                <c:pt idx="7128">
                  <c:v>3.9750000000000005</c:v>
                </c:pt>
                <c:pt idx="7129">
                  <c:v>3.9750000000000005</c:v>
                </c:pt>
                <c:pt idx="7130">
                  <c:v>3.9800000000000004</c:v>
                </c:pt>
                <c:pt idx="7131">
                  <c:v>3.9750000000000005</c:v>
                </c:pt>
                <c:pt idx="7132">
                  <c:v>3.9750000000000005</c:v>
                </c:pt>
                <c:pt idx="7133">
                  <c:v>3.9750000000000005</c:v>
                </c:pt>
                <c:pt idx="7134">
                  <c:v>3.9750000000000005</c:v>
                </c:pt>
                <c:pt idx="7135">
                  <c:v>3.9750000000000005</c:v>
                </c:pt>
                <c:pt idx="7136">
                  <c:v>3.9750000000000005</c:v>
                </c:pt>
                <c:pt idx="7137">
                  <c:v>3.9750000000000005</c:v>
                </c:pt>
                <c:pt idx="7138">
                  <c:v>3.9800000000000004</c:v>
                </c:pt>
                <c:pt idx="7139">
                  <c:v>3.9699999999999998</c:v>
                </c:pt>
                <c:pt idx="7140">
                  <c:v>3.9750000000000005</c:v>
                </c:pt>
                <c:pt idx="7141">
                  <c:v>3.9750000000000005</c:v>
                </c:pt>
                <c:pt idx="7142">
                  <c:v>3.9750000000000005</c:v>
                </c:pt>
                <c:pt idx="7143">
                  <c:v>3.9800000000000004</c:v>
                </c:pt>
                <c:pt idx="7144">
                  <c:v>3.9750000000000005</c:v>
                </c:pt>
                <c:pt idx="7145">
                  <c:v>3.9800000000000004</c:v>
                </c:pt>
                <c:pt idx="7146">
                  <c:v>3.9750000000000005</c:v>
                </c:pt>
                <c:pt idx="7147">
                  <c:v>3.9800000000000004</c:v>
                </c:pt>
                <c:pt idx="7148">
                  <c:v>3.9800000000000004</c:v>
                </c:pt>
                <c:pt idx="7149">
                  <c:v>3.9800000000000004</c:v>
                </c:pt>
                <c:pt idx="7150">
                  <c:v>3.9750000000000005</c:v>
                </c:pt>
                <c:pt idx="7151">
                  <c:v>3.9750000000000005</c:v>
                </c:pt>
                <c:pt idx="7152">
                  <c:v>3.9800000000000004</c:v>
                </c:pt>
                <c:pt idx="7153">
                  <c:v>3.9750000000000005</c:v>
                </c:pt>
                <c:pt idx="7154">
                  <c:v>3.9800000000000004</c:v>
                </c:pt>
                <c:pt idx="7155">
                  <c:v>3.9750000000000005</c:v>
                </c:pt>
                <c:pt idx="7156">
                  <c:v>3.9800000000000004</c:v>
                </c:pt>
                <c:pt idx="7157">
                  <c:v>3.9800000000000004</c:v>
                </c:pt>
                <c:pt idx="7158">
                  <c:v>3.9800000000000004</c:v>
                </c:pt>
                <c:pt idx="7159">
                  <c:v>3.9800000000000004</c:v>
                </c:pt>
                <c:pt idx="7160">
                  <c:v>3.9800000000000004</c:v>
                </c:pt>
                <c:pt idx="7161">
                  <c:v>3.9800000000000004</c:v>
                </c:pt>
                <c:pt idx="7162">
                  <c:v>3.9800000000000004</c:v>
                </c:pt>
                <c:pt idx="7163">
                  <c:v>3.9750000000000005</c:v>
                </c:pt>
                <c:pt idx="7164">
                  <c:v>3.9800000000000004</c:v>
                </c:pt>
                <c:pt idx="7165">
                  <c:v>3.9800000000000004</c:v>
                </c:pt>
                <c:pt idx="7166">
                  <c:v>3.9800000000000004</c:v>
                </c:pt>
                <c:pt idx="7167">
                  <c:v>3.9800000000000004</c:v>
                </c:pt>
                <c:pt idx="7168">
                  <c:v>3.9800000000000004</c:v>
                </c:pt>
                <c:pt idx="7169">
                  <c:v>3.9800000000000004</c:v>
                </c:pt>
                <c:pt idx="7170">
                  <c:v>3.9800000000000004</c:v>
                </c:pt>
                <c:pt idx="7171">
                  <c:v>3.9750000000000005</c:v>
                </c:pt>
                <c:pt idx="7172">
                  <c:v>3.9800000000000004</c:v>
                </c:pt>
                <c:pt idx="7173">
                  <c:v>3.9750000000000005</c:v>
                </c:pt>
                <c:pt idx="7174">
                  <c:v>3.9800000000000004</c:v>
                </c:pt>
                <c:pt idx="7175">
                  <c:v>3.9800000000000004</c:v>
                </c:pt>
                <c:pt idx="7176">
                  <c:v>3.9800000000000004</c:v>
                </c:pt>
                <c:pt idx="7177">
                  <c:v>3.9850000000000003</c:v>
                </c:pt>
                <c:pt idx="7178">
                  <c:v>3.99</c:v>
                </c:pt>
                <c:pt idx="7179">
                  <c:v>3.9800000000000004</c:v>
                </c:pt>
                <c:pt idx="7180">
                  <c:v>3.9850000000000003</c:v>
                </c:pt>
                <c:pt idx="7181">
                  <c:v>3.99</c:v>
                </c:pt>
                <c:pt idx="7182">
                  <c:v>3.9800000000000004</c:v>
                </c:pt>
                <c:pt idx="7183">
                  <c:v>3.9800000000000004</c:v>
                </c:pt>
                <c:pt idx="7184">
                  <c:v>3.9800000000000004</c:v>
                </c:pt>
                <c:pt idx="7185">
                  <c:v>3.9850000000000003</c:v>
                </c:pt>
                <c:pt idx="7186">
                  <c:v>3.9850000000000003</c:v>
                </c:pt>
                <c:pt idx="7187">
                  <c:v>3.9800000000000004</c:v>
                </c:pt>
                <c:pt idx="7188">
                  <c:v>3.9850000000000003</c:v>
                </c:pt>
                <c:pt idx="7189">
                  <c:v>3.9850000000000003</c:v>
                </c:pt>
                <c:pt idx="7190">
                  <c:v>3.9850000000000003</c:v>
                </c:pt>
                <c:pt idx="7191">
                  <c:v>3.9850000000000003</c:v>
                </c:pt>
                <c:pt idx="7192">
                  <c:v>3.9850000000000003</c:v>
                </c:pt>
                <c:pt idx="7193">
                  <c:v>3.9850000000000003</c:v>
                </c:pt>
                <c:pt idx="7194">
                  <c:v>3.9800000000000004</c:v>
                </c:pt>
                <c:pt idx="7195">
                  <c:v>3.9800000000000004</c:v>
                </c:pt>
                <c:pt idx="7196">
                  <c:v>3.9850000000000003</c:v>
                </c:pt>
                <c:pt idx="7197">
                  <c:v>3.9850000000000003</c:v>
                </c:pt>
                <c:pt idx="7198">
                  <c:v>3.9850000000000003</c:v>
                </c:pt>
                <c:pt idx="7199">
                  <c:v>3.9850000000000003</c:v>
                </c:pt>
                <c:pt idx="7200">
                  <c:v>3.9800000000000004</c:v>
                </c:pt>
                <c:pt idx="7201">
                  <c:v>3.9800000000000004</c:v>
                </c:pt>
                <c:pt idx="7202">
                  <c:v>3.9850000000000003</c:v>
                </c:pt>
                <c:pt idx="7203">
                  <c:v>3.9850000000000003</c:v>
                </c:pt>
                <c:pt idx="7204">
                  <c:v>3.9850000000000003</c:v>
                </c:pt>
                <c:pt idx="7205">
                  <c:v>3.9850000000000003</c:v>
                </c:pt>
                <c:pt idx="7206">
                  <c:v>3.9850000000000003</c:v>
                </c:pt>
                <c:pt idx="7207">
                  <c:v>3.9850000000000003</c:v>
                </c:pt>
                <c:pt idx="7208">
                  <c:v>3.99</c:v>
                </c:pt>
                <c:pt idx="7209">
                  <c:v>3.9850000000000003</c:v>
                </c:pt>
                <c:pt idx="7210">
                  <c:v>3.99</c:v>
                </c:pt>
                <c:pt idx="7211">
                  <c:v>3.9850000000000003</c:v>
                </c:pt>
                <c:pt idx="7212">
                  <c:v>3.9850000000000003</c:v>
                </c:pt>
                <c:pt idx="7213">
                  <c:v>3.9850000000000003</c:v>
                </c:pt>
                <c:pt idx="7214">
                  <c:v>3.9850000000000003</c:v>
                </c:pt>
                <c:pt idx="7215">
                  <c:v>3.99</c:v>
                </c:pt>
                <c:pt idx="7216">
                  <c:v>3.99</c:v>
                </c:pt>
                <c:pt idx="7217">
                  <c:v>3.9850000000000003</c:v>
                </c:pt>
                <c:pt idx="7218">
                  <c:v>3.99</c:v>
                </c:pt>
                <c:pt idx="7219">
                  <c:v>3.9850000000000003</c:v>
                </c:pt>
                <c:pt idx="7220">
                  <c:v>3.99</c:v>
                </c:pt>
                <c:pt idx="7221">
                  <c:v>3.99</c:v>
                </c:pt>
                <c:pt idx="7222">
                  <c:v>3.9850000000000003</c:v>
                </c:pt>
                <c:pt idx="7223">
                  <c:v>3.99</c:v>
                </c:pt>
                <c:pt idx="7224">
                  <c:v>3.99</c:v>
                </c:pt>
                <c:pt idx="7225">
                  <c:v>3.99</c:v>
                </c:pt>
                <c:pt idx="7226">
                  <c:v>3.99</c:v>
                </c:pt>
                <c:pt idx="7227">
                  <c:v>3.99</c:v>
                </c:pt>
                <c:pt idx="7228">
                  <c:v>3.9950000000000001</c:v>
                </c:pt>
                <c:pt idx="7229">
                  <c:v>3.9850000000000003</c:v>
                </c:pt>
                <c:pt idx="7230">
                  <c:v>3.99</c:v>
                </c:pt>
                <c:pt idx="7231">
                  <c:v>3.99</c:v>
                </c:pt>
                <c:pt idx="7232">
                  <c:v>3.99</c:v>
                </c:pt>
                <c:pt idx="7233">
                  <c:v>3.99</c:v>
                </c:pt>
                <c:pt idx="7234">
                  <c:v>3.99</c:v>
                </c:pt>
                <c:pt idx="7235">
                  <c:v>3.99</c:v>
                </c:pt>
                <c:pt idx="7236">
                  <c:v>3.99</c:v>
                </c:pt>
                <c:pt idx="7237">
                  <c:v>3.9850000000000003</c:v>
                </c:pt>
                <c:pt idx="7238">
                  <c:v>3.9850000000000003</c:v>
                </c:pt>
                <c:pt idx="7239">
                  <c:v>3.99</c:v>
                </c:pt>
                <c:pt idx="7240">
                  <c:v>3.9950000000000001</c:v>
                </c:pt>
                <c:pt idx="7241">
                  <c:v>3.9950000000000001</c:v>
                </c:pt>
                <c:pt idx="7242">
                  <c:v>3.9850000000000003</c:v>
                </c:pt>
                <c:pt idx="7243">
                  <c:v>3.99</c:v>
                </c:pt>
                <c:pt idx="7244">
                  <c:v>3.9850000000000003</c:v>
                </c:pt>
                <c:pt idx="7245">
                  <c:v>3.99</c:v>
                </c:pt>
                <c:pt idx="7246">
                  <c:v>3.9950000000000001</c:v>
                </c:pt>
                <c:pt idx="7247">
                  <c:v>3.9950000000000001</c:v>
                </c:pt>
                <c:pt idx="7248">
                  <c:v>3.99</c:v>
                </c:pt>
                <c:pt idx="7249">
                  <c:v>3.9950000000000001</c:v>
                </c:pt>
                <c:pt idx="7250">
                  <c:v>3.9950000000000001</c:v>
                </c:pt>
                <c:pt idx="7251">
                  <c:v>3.9950000000000001</c:v>
                </c:pt>
                <c:pt idx="7252">
                  <c:v>3.9950000000000001</c:v>
                </c:pt>
                <c:pt idx="7253">
                  <c:v>3.9950000000000001</c:v>
                </c:pt>
                <c:pt idx="7254">
                  <c:v>3.9950000000000001</c:v>
                </c:pt>
                <c:pt idx="7255">
                  <c:v>3.9950000000000001</c:v>
                </c:pt>
                <c:pt idx="7256">
                  <c:v>3.9950000000000001</c:v>
                </c:pt>
                <c:pt idx="7257">
                  <c:v>3.9950000000000001</c:v>
                </c:pt>
                <c:pt idx="7258">
                  <c:v>3.9950000000000001</c:v>
                </c:pt>
                <c:pt idx="7259">
                  <c:v>3.9950000000000001</c:v>
                </c:pt>
                <c:pt idx="7260">
                  <c:v>3.9950000000000001</c:v>
                </c:pt>
                <c:pt idx="7261">
                  <c:v>3.9950000000000001</c:v>
                </c:pt>
                <c:pt idx="7262">
                  <c:v>4</c:v>
                </c:pt>
                <c:pt idx="7263">
                  <c:v>4</c:v>
                </c:pt>
                <c:pt idx="7264">
                  <c:v>3.9950000000000001</c:v>
                </c:pt>
                <c:pt idx="7265">
                  <c:v>3.9850000000000003</c:v>
                </c:pt>
                <c:pt idx="7266">
                  <c:v>3.99</c:v>
                </c:pt>
                <c:pt idx="7267">
                  <c:v>4</c:v>
                </c:pt>
                <c:pt idx="7268">
                  <c:v>4</c:v>
                </c:pt>
                <c:pt idx="7269">
                  <c:v>3.99</c:v>
                </c:pt>
                <c:pt idx="7270">
                  <c:v>3.9950000000000001</c:v>
                </c:pt>
                <c:pt idx="7271">
                  <c:v>3.9950000000000001</c:v>
                </c:pt>
                <c:pt idx="7272">
                  <c:v>3.9950000000000001</c:v>
                </c:pt>
                <c:pt idx="7273">
                  <c:v>3.9950000000000001</c:v>
                </c:pt>
                <c:pt idx="7274">
                  <c:v>3.9950000000000001</c:v>
                </c:pt>
                <c:pt idx="7275">
                  <c:v>3.9950000000000001</c:v>
                </c:pt>
                <c:pt idx="7276">
                  <c:v>3.9950000000000001</c:v>
                </c:pt>
                <c:pt idx="7277">
                  <c:v>3.9950000000000001</c:v>
                </c:pt>
                <c:pt idx="7278">
                  <c:v>3.9950000000000001</c:v>
                </c:pt>
                <c:pt idx="7279">
                  <c:v>3.9950000000000001</c:v>
                </c:pt>
                <c:pt idx="7280">
                  <c:v>3.9950000000000001</c:v>
                </c:pt>
                <c:pt idx="7281">
                  <c:v>3.9950000000000001</c:v>
                </c:pt>
                <c:pt idx="7282">
                  <c:v>3.9950000000000001</c:v>
                </c:pt>
                <c:pt idx="7283">
                  <c:v>3.9950000000000001</c:v>
                </c:pt>
                <c:pt idx="7284">
                  <c:v>3.9950000000000001</c:v>
                </c:pt>
                <c:pt idx="7285">
                  <c:v>3.9950000000000001</c:v>
                </c:pt>
                <c:pt idx="7286">
                  <c:v>3.9950000000000001</c:v>
                </c:pt>
                <c:pt idx="7287">
                  <c:v>3.9950000000000001</c:v>
                </c:pt>
                <c:pt idx="7288">
                  <c:v>4</c:v>
                </c:pt>
                <c:pt idx="7289">
                  <c:v>3.9950000000000001</c:v>
                </c:pt>
                <c:pt idx="7290">
                  <c:v>4</c:v>
                </c:pt>
                <c:pt idx="7291">
                  <c:v>3.9950000000000001</c:v>
                </c:pt>
                <c:pt idx="7292">
                  <c:v>3.9950000000000001</c:v>
                </c:pt>
                <c:pt idx="7293">
                  <c:v>3.9950000000000001</c:v>
                </c:pt>
                <c:pt idx="7294">
                  <c:v>3.9950000000000001</c:v>
                </c:pt>
                <c:pt idx="7295">
                  <c:v>4</c:v>
                </c:pt>
                <c:pt idx="7296">
                  <c:v>4</c:v>
                </c:pt>
                <c:pt idx="7297">
                  <c:v>3.9950000000000001</c:v>
                </c:pt>
                <c:pt idx="7298">
                  <c:v>4</c:v>
                </c:pt>
                <c:pt idx="7299">
                  <c:v>4.0049999999999999</c:v>
                </c:pt>
                <c:pt idx="7300">
                  <c:v>4.0049999999999999</c:v>
                </c:pt>
                <c:pt idx="7301">
                  <c:v>3.9950000000000001</c:v>
                </c:pt>
                <c:pt idx="7302">
                  <c:v>4.0049999999999999</c:v>
                </c:pt>
                <c:pt idx="7303">
                  <c:v>4</c:v>
                </c:pt>
                <c:pt idx="7304">
                  <c:v>4.0049999999999999</c:v>
                </c:pt>
                <c:pt idx="7305">
                  <c:v>3.9950000000000001</c:v>
                </c:pt>
                <c:pt idx="7306">
                  <c:v>4.0049999999999999</c:v>
                </c:pt>
                <c:pt idx="7307">
                  <c:v>4</c:v>
                </c:pt>
                <c:pt idx="7308">
                  <c:v>4</c:v>
                </c:pt>
                <c:pt idx="7309">
                  <c:v>4</c:v>
                </c:pt>
                <c:pt idx="7310">
                  <c:v>4</c:v>
                </c:pt>
                <c:pt idx="7311">
                  <c:v>4.0049999999999999</c:v>
                </c:pt>
                <c:pt idx="7312">
                  <c:v>4.0049999999999999</c:v>
                </c:pt>
                <c:pt idx="7313">
                  <c:v>4.0049999999999999</c:v>
                </c:pt>
                <c:pt idx="7314">
                  <c:v>4.0049999999999999</c:v>
                </c:pt>
                <c:pt idx="7315">
                  <c:v>4.0049999999999999</c:v>
                </c:pt>
                <c:pt idx="7316">
                  <c:v>4</c:v>
                </c:pt>
                <c:pt idx="7317">
                  <c:v>4.0049999999999999</c:v>
                </c:pt>
                <c:pt idx="7318">
                  <c:v>4</c:v>
                </c:pt>
                <c:pt idx="7319">
                  <c:v>4.0049999999999999</c:v>
                </c:pt>
                <c:pt idx="7320">
                  <c:v>4.0049999999999999</c:v>
                </c:pt>
                <c:pt idx="7321">
                  <c:v>4.0049999999999999</c:v>
                </c:pt>
                <c:pt idx="7322">
                  <c:v>4.0049999999999999</c:v>
                </c:pt>
                <c:pt idx="7323">
                  <c:v>4.0049999999999999</c:v>
                </c:pt>
                <c:pt idx="7324">
                  <c:v>4.0049999999999999</c:v>
                </c:pt>
                <c:pt idx="7325">
                  <c:v>4.0049999999999999</c:v>
                </c:pt>
                <c:pt idx="7326">
                  <c:v>4</c:v>
                </c:pt>
                <c:pt idx="7327">
                  <c:v>4.0049999999999999</c:v>
                </c:pt>
                <c:pt idx="7328">
                  <c:v>4.0049999999999999</c:v>
                </c:pt>
                <c:pt idx="7329">
                  <c:v>4.0049999999999999</c:v>
                </c:pt>
                <c:pt idx="7330">
                  <c:v>4.01</c:v>
                </c:pt>
                <c:pt idx="7331">
                  <c:v>4.0049999999999999</c:v>
                </c:pt>
                <c:pt idx="7332">
                  <c:v>4.01</c:v>
                </c:pt>
                <c:pt idx="7333">
                  <c:v>4.0049999999999999</c:v>
                </c:pt>
                <c:pt idx="7334">
                  <c:v>4.0049999999999999</c:v>
                </c:pt>
                <c:pt idx="7335">
                  <c:v>4</c:v>
                </c:pt>
                <c:pt idx="7336">
                  <c:v>4.0049999999999999</c:v>
                </c:pt>
                <c:pt idx="7337">
                  <c:v>4</c:v>
                </c:pt>
                <c:pt idx="7338">
                  <c:v>4.0049999999999999</c:v>
                </c:pt>
                <c:pt idx="7339">
                  <c:v>4.0049999999999999</c:v>
                </c:pt>
                <c:pt idx="7340">
                  <c:v>4.0049999999999999</c:v>
                </c:pt>
                <c:pt idx="7341">
                  <c:v>4.0049999999999999</c:v>
                </c:pt>
                <c:pt idx="7342">
                  <c:v>4.0049999999999999</c:v>
                </c:pt>
                <c:pt idx="7343">
                  <c:v>4.0049999999999999</c:v>
                </c:pt>
                <c:pt idx="7344">
                  <c:v>4.0049999999999999</c:v>
                </c:pt>
                <c:pt idx="7345">
                  <c:v>4.01</c:v>
                </c:pt>
                <c:pt idx="7346">
                  <c:v>4.01</c:v>
                </c:pt>
                <c:pt idx="7347">
                  <c:v>4.0049999999999999</c:v>
                </c:pt>
                <c:pt idx="7348">
                  <c:v>4.01</c:v>
                </c:pt>
                <c:pt idx="7349">
                  <c:v>4.0049999999999999</c:v>
                </c:pt>
                <c:pt idx="7350">
                  <c:v>4.0149999999999997</c:v>
                </c:pt>
                <c:pt idx="7351">
                  <c:v>4.01</c:v>
                </c:pt>
                <c:pt idx="7352">
                  <c:v>4.0049999999999999</c:v>
                </c:pt>
                <c:pt idx="7353">
                  <c:v>4.01</c:v>
                </c:pt>
                <c:pt idx="7354">
                  <c:v>4.0049999999999999</c:v>
                </c:pt>
                <c:pt idx="7355">
                  <c:v>4.0049999999999999</c:v>
                </c:pt>
                <c:pt idx="7356">
                  <c:v>4.01</c:v>
                </c:pt>
                <c:pt idx="7357">
                  <c:v>4.01</c:v>
                </c:pt>
                <c:pt idx="7358">
                  <c:v>4.0049999999999999</c:v>
                </c:pt>
                <c:pt idx="7359">
                  <c:v>4.01</c:v>
                </c:pt>
                <c:pt idx="7360">
                  <c:v>4.01</c:v>
                </c:pt>
                <c:pt idx="7361">
                  <c:v>4.01</c:v>
                </c:pt>
                <c:pt idx="7362">
                  <c:v>4.01</c:v>
                </c:pt>
                <c:pt idx="7363">
                  <c:v>4.01</c:v>
                </c:pt>
                <c:pt idx="7364">
                  <c:v>4.01</c:v>
                </c:pt>
                <c:pt idx="7365">
                  <c:v>4.01</c:v>
                </c:pt>
                <c:pt idx="7366">
                  <c:v>4.0049999999999999</c:v>
                </c:pt>
                <c:pt idx="7367">
                  <c:v>4.01</c:v>
                </c:pt>
                <c:pt idx="7368">
                  <c:v>4.0149999999999997</c:v>
                </c:pt>
                <c:pt idx="7369">
                  <c:v>4.01</c:v>
                </c:pt>
                <c:pt idx="7370">
                  <c:v>4.01</c:v>
                </c:pt>
                <c:pt idx="7371">
                  <c:v>4.01</c:v>
                </c:pt>
                <c:pt idx="7372">
                  <c:v>4.0149999999999997</c:v>
                </c:pt>
                <c:pt idx="7373">
                  <c:v>4.01</c:v>
                </c:pt>
                <c:pt idx="7374">
                  <c:v>4.0149999999999997</c:v>
                </c:pt>
                <c:pt idx="7375">
                  <c:v>4.01</c:v>
                </c:pt>
                <c:pt idx="7376">
                  <c:v>4.01</c:v>
                </c:pt>
                <c:pt idx="7377">
                  <c:v>4.0149999999999997</c:v>
                </c:pt>
                <c:pt idx="7378">
                  <c:v>4.0149999999999997</c:v>
                </c:pt>
                <c:pt idx="7379">
                  <c:v>4.0149999999999997</c:v>
                </c:pt>
                <c:pt idx="7380">
                  <c:v>4.0149999999999997</c:v>
                </c:pt>
                <c:pt idx="7381">
                  <c:v>4.0149999999999997</c:v>
                </c:pt>
                <c:pt idx="7382">
                  <c:v>4.01</c:v>
                </c:pt>
                <c:pt idx="7383">
                  <c:v>4.0149999999999997</c:v>
                </c:pt>
                <c:pt idx="7384">
                  <c:v>4.0149999999999997</c:v>
                </c:pt>
                <c:pt idx="7385">
                  <c:v>4.0149999999999997</c:v>
                </c:pt>
                <c:pt idx="7386">
                  <c:v>4.0149999999999997</c:v>
                </c:pt>
                <c:pt idx="7387">
                  <c:v>4.01</c:v>
                </c:pt>
                <c:pt idx="7388">
                  <c:v>4.0149999999999997</c:v>
                </c:pt>
                <c:pt idx="7389">
                  <c:v>4.0149999999999997</c:v>
                </c:pt>
                <c:pt idx="7390">
                  <c:v>4.0149999999999997</c:v>
                </c:pt>
                <c:pt idx="7391">
                  <c:v>4.0149999999999997</c:v>
                </c:pt>
                <c:pt idx="7392">
                  <c:v>4.0149999999999997</c:v>
                </c:pt>
                <c:pt idx="7393">
                  <c:v>4.0149999999999997</c:v>
                </c:pt>
                <c:pt idx="7394">
                  <c:v>4.0149999999999997</c:v>
                </c:pt>
                <c:pt idx="7395">
                  <c:v>4.0149999999999997</c:v>
                </c:pt>
                <c:pt idx="7396">
                  <c:v>4.0199999999999996</c:v>
                </c:pt>
                <c:pt idx="7397">
                  <c:v>4.0149999999999997</c:v>
                </c:pt>
                <c:pt idx="7398">
                  <c:v>4.0149999999999997</c:v>
                </c:pt>
                <c:pt idx="7399">
                  <c:v>4.0149999999999997</c:v>
                </c:pt>
                <c:pt idx="7400">
                  <c:v>4.0149999999999997</c:v>
                </c:pt>
                <c:pt idx="7401">
                  <c:v>4.0149999999999997</c:v>
                </c:pt>
                <c:pt idx="7402">
                  <c:v>4.0149999999999997</c:v>
                </c:pt>
                <c:pt idx="7403">
                  <c:v>4.0149999999999997</c:v>
                </c:pt>
                <c:pt idx="7404">
                  <c:v>4.0149999999999997</c:v>
                </c:pt>
                <c:pt idx="7405">
                  <c:v>4.0149999999999997</c:v>
                </c:pt>
                <c:pt idx="7406">
                  <c:v>4.0199999999999996</c:v>
                </c:pt>
                <c:pt idx="7407">
                  <c:v>4.0149999999999997</c:v>
                </c:pt>
                <c:pt idx="7408">
                  <c:v>4.0149999999999997</c:v>
                </c:pt>
                <c:pt idx="7409">
                  <c:v>4.0149999999999997</c:v>
                </c:pt>
                <c:pt idx="7410">
                  <c:v>4.0149999999999997</c:v>
                </c:pt>
                <c:pt idx="7411">
                  <c:v>4.0149999999999997</c:v>
                </c:pt>
                <c:pt idx="7412">
                  <c:v>4.01</c:v>
                </c:pt>
                <c:pt idx="7413">
                  <c:v>4.0149999999999997</c:v>
                </c:pt>
                <c:pt idx="7414">
                  <c:v>4.0149999999999997</c:v>
                </c:pt>
                <c:pt idx="7415">
                  <c:v>4.0149999999999997</c:v>
                </c:pt>
                <c:pt idx="7416">
                  <c:v>4.0199999999999996</c:v>
                </c:pt>
                <c:pt idx="7417">
                  <c:v>4.0199999999999996</c:v>
                </c:pt>
                <c:pt idx="7418">
                  <c:v>4.01</c:v>
                </c:pt>
                <c:pt idx="7419">
                  <c:v>4.0199999999999996</c:v>
                </c:pt>
                <c:pt idx="7420">
                  <c:v>4.0199999999999996</c:v>
                </c:pt>
                <c:pt idx="7421">
                  <c:v>4.0149999999999997</c:v>
                </c:pt>
                <c:pt idx="7422">
                  <c:v>4.0199999999999996</c:v>
                </c:pt>
                <c:pt idx="7423">
                  <c:v>4.0199999999999996</c:v>
                </c:pt>
                <c:pt idx="7424">
                  <c:v>4.0149999999999997</c:v>
                </c:pt>
                <c:pt idx="7425">
                  <c:v>4.0149999999999997</c:v>
                </c:pt>
                <c:pt idx="7426">
                  <c:v>4.0199999999999996</c:v>
                </c:pt>
                <c:pt idx="7427">
                  <c:v>4.0149999999999997</c:v>
                </c:pt>
                <c:pt idx="7428">
                  <c:v>4.0199999999999996</c:v>
                </c:pt>
                <c:pt idx="7429">
                  <c:v>4.0149999999999997</c:v>
                </c:pt>
                <c:pt idx="7430">
                  <c:v>4.0199999999999996</c:v>
                </c:pt>
                <c:pt idx="7431">
                  <c:v>4.0199999999999996</c:v>
                </c:pt>
                <c:pt idx="7432">
                  <c:v>4.0199999999999996</c:v>
                </c:pt>
                <c:pt idx="7433">
                  <c:v>4.0199999999999996</c:v>
                </c:pt>
                <c:pt idx="7434">
                  <c:v>4.0249999999999995</c:v>
                </c:pt>
                <c:pt idx="7435">
                  <c:v>4.0199999999999996</c:v>
                </c:pt>
                <c:pt idx="7436">
                  <c:v>4.0199999999999996</c:v>
                </c:pt>
                <c:pt idx="7437">
                  <c:v>4.0199999999999996</c:v>
                </c:pt>
                <c:pt idx="7438">
                  <c:v>4.0199999999999996</c:v>
                </c:pt>
                <c:pt idx="7439">
                  <c:v>4.0199999999999996</c:v>
                </c:pt>
                <c:pt idx="7440">
                  <c:v>4.0149999999999997</c:v>
                </c:pt>
                <c:pt idx="7441">
                  <c:v>4.0199999999999996</c:v>
                </c:pt>
                <c:pt idx="7442">
                  <c:v>4.0199999999999996</c:v>
                </c:pt>
                <c:pt idx="7443">
                  <c:v>4.0149999999999997</c:v>
                </c:pt>
                <c:pt idx="7444">
                  <c:v>4.0249999999999995</c:v>
                </c:pt>
                <c:pt idx="7445">
                  <c:v>4.0199999999999996</c:v>
                </c:pt>
                <c:pt idx="7446">
                  <c:v>4.0199999999999996</c:v>
                </c:pt>
                <c:pt idx="7447">
                  <c:v>4.0199999999999996</c:v>
                </c:pt>
                <c:pt idx="7448">
                  <c:v>4.0199999999999996</c:v>
                </c:pt>
                <c:pt idx="7449">
                  <c:v>4.0199999999999996</c:v>
                </c:pt>
                <c:pt idx="7450">
                  <c:v>4.0199999999999996</c:v>
                </c:pt>
                <c:pt idx="7451">
                  <c:v>4.0199999999999996</c:v>
                </c:pt>
                <c:pt idx="7452">
                  <c:v>4.0149999999999997</c:v>
                </c:pt>
                <c:pt idx="7453">
                  <c:v>4.0249999999999995</c:v>
                </c:pt>
                <c:pt idx="7454">
                  <c:v>4.0249999999999995</c:v>
                </c:pt>
                <c:pt idx="7455">
                  <c:v>4.0249999999999995</c:v>
                </c:pt>
                <c:pt idx="7456">
                  <c:v>4.0249999999999995</c:v>
                </c:pt>
                <c:pt idx="7457">
                  <c:v>4.0249999999999995</c:v>
                </c:pt>
                <c:pt idx="7458">
                  <c:v>4.0249999999999995</c:v>
                </c:pt>
                <c:pt idx="7459">
                  <c:v>4.0249999999999995</c:v>
                </c:pt>
                <c:pt idx="7460">
                  <c:v>4.0249999999999995</c:v>
                </c:pt>
                <c:pt idx="7461">
                  <c:v>4.0199999999999996</c:v>
                </c:pt>
                <c:pt idx="7462">
                  <c:v>4.0249999999999995</c:v>
                </c:pt>
                <c:pt idx="7463">
                  <c:v>4.0249999999999995</c:v>
                </c:pt>
                <c:pt idx="7464">
                  <c:v>4.0249999999999995</c:v>
                </c:pt>
                <c:pt idx="7465">
                  <c:v>4.0249999999999995</c:v>
                </c:pt>
                <c:pt idx="7466">
                  <c:v>4.0249999999999995</c:v>
                </c:pt>
                <c:pt idx="7467">
                  <c:v>4.0249999999999995</c:v>
                </c:pt>
                <c:pt idx="7468">
                  <c:v>4.0249999999999995</c:v>
                </c:pt>
                <c:pt idx="7469">
                  <c:v>4.0249999999999995</c:v>
                </c:pt>
                <c:pt idx="7470">
                  <c:v>4.0249999999999995</c:v>
                </c:pt>
                <c:pt idx="7471">
                  <c:v>4.0199999999999996</c:v>
                </c:pt>
                <c:pt idx="7472">
                  <c:v>4.0249999999999995</c:v>
                </c:pt>
                <c:pt idx="7473">
                  <c:v>4.0249999999999995</c:v>
                </c:pt>
                <c:pt idx="7474">
                  <c:v>4.0249999999999995</c:v>
                </c:pt>
                <c:pt idx="7475">
                  <c:v>4.0199999999999996</c:v>
                </c:pt>
                <c:pt idx="7476">
                  <c:v>4.0249999999999995</c:v>
                </c:pt>
                <c:pt idx="7477">
                  <c:v>4.0249999999999995</c:v>
                </c:pt>
                <c:pt idx="7478">
                  <c:v>4.0249999999999995</c:v>
                </c:pt>
                <c:pt idx="7479">
                  <c:v>4.0249999999999995</c:v>
                </c:pt>
                <c:pt idx="7480">
                  <c:v>4.0249999999999995</c:v>
                </c:pt>
                <c:pt idx="7481">
                  <c:v>4.0249999999999995</c:v>
                </c:pt>
                <c:pt idx="7482">
                  <c:v>4.0299999999999994</c:v>
                </c:pt>
                <c:pt idx="7483">
                  <c:v>4.0249999999999995</c:v>
                </c:pt>
                <c:pt idx="7484">
                  <c:v>4.0299999999999994</c:v>
                </c:pt>
                <c:pt idx="7485">
                  <c:v>4.0249999999999995</c:v>
                </c:pt>
                <c:pt idx="7486">
                  <c:v>4.0249999999999995</c:v>
                </c:pt>
                <c:pt idx="7487">
                  <c:v>4.0249999999999995</c:v>
                </c:pt>
                <c:pt idx="7488">
                  <c:v>4.0299999999999994</c:v>
                </c:pt>
                <c:pt idx="7489">
                  <c:v>4.0299999999999994</c:v>
                </c:pt>
                <c:pt idx="7490">
                  <c:v>4.0249999999999995</c:v>
                </c:pt>
                <c:pt idx="7491">
                  <c:v>4.0299999999999994</c:v>
                </c:pt>
                <c:pt idx="7492">
                  <c:v>4.0299999999999994</c:v>
                </c:pt>
                <c:pt idx="7493">
                  <c:v>4.0249999999999995</c:v>
                </c:pt>
                <c:pt idx="7494">
                  <c:v>4.0299999999999994</c:v>
                </c:pt>
                <c:pt idx="7495">
                  <c:v>4.0299999999999994</c:v>
                </c:pt>
                <c:pt idx="7496">
                  <c:v>4.0199999999999996</c:v>
                </c:pt>
                <c:pt idx="7497">
                  <c:v>4.0299999999999994</c:v>
                </c:pt>
                <c:pt idx="7498">
                  <c:v>4.0299999999999994</c:v>
                </c:pt>
                <c:pt idx="7499">
                  <c:v>4.0299999999999994</c:v>
                </c:pt>
                <c:pt idx="7500">
                  <c:v>4.0299999999999994</c:v>
                </c:pt>
                <c:pt idx="7501">
                  <c:v>4.0299999999999994</c:v>
                </c:pt>
                <c:pt idx="7502">
                  <c:v>4.0299999999999994</c:v>
                </c:pt>
                <c:pt idx="7503">
                  <c:v>4.0299999999999994</c:v>
                </c:pt>
                <c:pt idx="7504">
                  <c:v>4.0249999999999995</c:v>
                </c:pt>
                <c:pt idx="7505">
                  <c:v>4.0299999999999994</c:v>
                </c:pt>
                <c:pt idx="7506">
                  <c:v>4.0299999999999994</c:v>
                </c:pt>
                <c:pt idx="7507">
                  <c:v>4.0299999999999994</c:v>
                </c:pt>
                <c:pt idx="7508">
                  <c:v>4.0299999999999994</c:v>
                </c:pt>
                <c:pt idx="7509">
                  <c:v>4.0299999999999994</c:v>
                </c:pt>
                <c:pt idx="7510">
                  <c:v>4.0299999999999994</c:v>
                </c:pt>
                <c:pt idx="7511">
                  <c:v>4.0299999999999994</c:v>
                </c:pt>
                <c:pt idx="7512">
                  <c:v>4.0299999999999994</c:v>
                </c:pt>
                <c:pt idx="7513">
                  <c:v>4.0299999999999994</c:v>
                </c:pt>
                <c:pt idx="7514">
                  <c:v>4.0299999999999994</c:v>
                </c:pt>
                <c:pt idx="7515">
                  <c:v>4.0299999999999994</c:v>
                </c:pt>
                <c:pt idx="7516">
                  <c:v>4.0299999999999994</c:v>
                </c:pt>
                <c:pt idx="7517">
                  <c:v>4.0299999999999994</c:v>
                </c:pt>
                <c:pt idx="7518">
                  <c:v>4.0299999999999994</c:v>
                </c:pt>
                <c:pt idx="7519">
                  <c:v>4.0299999999999994</c:v>
                </c:pt>
                <c:pt idx="7520">
                  <c:v>4.0299999999999994</c:v>
                </c:pt>
                <c:pt idx="7521">
                  <c:v>4.0299999999999994</c:v>
                </c:pt>
                <c:pt idx="7522">
                  <c:v>4.0299999999999994</c:v>
                </c:pt>
                <c:pt idx="7523">
                  <c:v>4.0299999999999994</c:v>
                </c:pt>
                <c:pt idx="7524">
                  <c:v>4.0299999999999994</c:v>
                </c:pt>
                <c:pt idx="7525">
                  <c:v>4.0299999999999994</c:v>
                </c:pt>
                <c:pt idx="7526">
                  <c:v>4.0299999999999994</c:v>
                </c:pt>
                <c:pt idx="7527">
                  <c:v>4.0350000000000001</c:v>
                </c:pt>
                <c:pt idx="7528">
                  <c:v>4.0299999999999994</c:v>
                </c:pt>
                <c:pt idx="7529">
                  <c:v>4.0349999999999993</c:v>
                </c:pt>
                <c:pt idx="7530">
                  <c:v>4.0299999999999994</c:v>
                </c:pt>
                <c:pt idx="7531">
                  <c:v>4.0299999999999994</c:v>
                </c:pt>
                <c:pt idx="7532">
                  <c:v>4.0299999999999994</c:v>
                </c:pt>
                <c:pt idx="7533">
                  <c:v>4.0299999999999994</c:v>
                </c:pt>
                <c:pt idx="7534">
                  <c:v>4.0249999999999995</c:v>
                </c:pt>
                <c:pt idx="7535">
                  <c:v>4.0299999999999994</c:v>
                </c:pt>
                <c:pt idx="7536">
                  <c:v>4.04</c:v>
                </c:pt>
                <c:pt idx="7537">
                  <c:v>4.0299999999999994</c:v>
                </c:pt>
                <c:pt idx="7538">
                  <c:v>4.0350000000000001</c:v>
                </c:pt>
                <c:pt idx="7539">
                  <c:v>4.0350000000000001</c:v>
                </c:pt>
                <c:pt idx="7540">
                  <c:v>4.0350000000000001</c:v>
                </c:pt>
                <c:pt idx="7541">
                  <c:v>4.0299999999999994</c:v>
                </c:pt>
                <c:pt idx="7542">
                  <c:v>4.0349999999999993</c:v>
                </c:pt>
                <c:pt idx="7543">
                  <c:v>4.0299999999999994</c:v>
                </c:pt>
                <c:pt idx="7544">
                  <c:v>4.0299999999999994</c:v>
                </c:pt>
                <c:pt idx="7545">
                  <c:v>4.0349999999999993</c:v>
                </c:pt>
                <c:pt idx="7546">
                  <c:v>4.0350000000000001</c:v>
                </c:pt>
                <c:pt idx="7547">
                  <c:v>4.0299999999999994</c:v>
                </c:pt>
                <c:pt idx="7548">
                  <c:v>4.04</c:v>
                </c:pt>
                <c:pt idx="7549">
                  <c:v>4.0299999999999994</c:v>
                </c:pt>
                <c:pt idx="7550">
                  <c:v>4.0350000000000001</c:v>
                </c:pt>
                <c:pt idx="7551">
                  <c:v>4.0450000000000008</c:v>
                </c:pt>
                <c:pt idx="7552">
                  <c:v>4.03</c:v>
                </c:pt>
                <c:pt idx="7553">
                  <c:v>4.03</c:v>
                </c:pt>
                <c:pt idx="7554">
                  <c:v>4.0349999999999993</c:v>
                </c:pt>
                <c:pt idx="7555">
                  <c:v>4.0350000000000001</c:v>
                </c:pt>
                <c:pt idx="7556">
                  <c:v>4.0349999999999993</c:v>
                </c:pt>
                <c:pt idx="7557">
                  <c:v>4.04</c:v>
                </c:pt>
                <c:pt idx="7558">
                  <c:v>4.0350000000000001</c:v>
                </c:pt>
                <c:pt idx="7559">
                  <c:v>4.0299999999999994</c:v>
                </c:pt>
                <c:pt idx="7560">
                  <c:v>4.04</c:v>
                </c:pt>
                <c:pt idx="7561">
                  <c:v>4.04</c:v>
                </c:pt>
                <c:pt idx="7562">
                  <c:v>4.04</c:v>
                </c:pt>
                <c:pt idx="7563">
                  <c:v>4.0350000000000001</c:v>
                </c:pt>
                <c:pt idx="7564">
                  <c:v>4.04</c:v>
                </c:pt>
                <c:pt idx="7565">
                  <c:v>4.04</c:v>
                </c:pt>
                <c:pt idx="7566">
                  <c:v>4.04</c:v>
                </c:pt>
                <c:pt idx="7567">
                  <c:v>4.04</c:v>
                </c:pt>
                <c:pt idx="7568">
                  <c:v>4.0349999999999993</c:v>
                </c:pt>
                <c:pt idx="7569">
                  <c:v>4.0349999999999993</c:v>
                </c:pt>
                <c:pt idx="7570">
                  <c:v>4.04</c:v>
                </c:pt>
                <c:pt idx="7571">
                  <c:v>4.0349999999999993</c:v>
                </c:pt>
                <c:pt idx="7572">
                  <c:v>4.04</c:v>
                </c:pt>
                <c:pt idx="7573">
                  <c:v>4.04</c:v>
                </c:pt>
                <c:pt idx="7574">
                  <c:v>4.04</c:v>
                </c:pt>
                <c:pt idx="7575">
                  <c:v>4.04</c:v>
                </c:pt>
                <c:pt idx="7576">
                  <c:v>4.04</c:v>
                </c:pt>
                <c:pt idx="7577">
                  <c:v>4.04</c:v>
                </c:pt>
                <c:pt idx="7578">
                  <c:v>4.04</c:v>
                </c:pt>
                <c:pt idx="7579">
                  <c:v>4.0450000000000008</c:v>
                </c:pt>
                <c:pt idx="7580">
                  <c:v>4.04</c:v>
                </c:pt>
                <c:pt idx="7581">
                  <c:v>4.04</c:v>
                </c:pt>
                <c:pt idx="7582">
                  <c:v>4.04</c:v>
                </c:pt>
                <c:pt idx="7583">
                  <c:v>4.04</c:v>
                </c:pt>
                <c:pt idx="7584">
                  <c:v>4.0450000000000008</c:v>
                </c:pt>
                <c:pt idx="7585">
                  <c:v>4.04</c:v>
                </c:pt>
                <c:pt idx="7586">
                  <c:v>4.0450000000000008</c:v>
                </c:pt>
                <c:pt idx="7587">
                  <c:v>4.0450000000000008</c:v>
                </c:pt>
                <c:pt idx="7588">
                  <c:v>4.04</c:v>
                </c:pt>
                <c:pt idx="7589">
                  <c:v>4.0449999999999999</c:v>
                </c:pt>
                <c:pt idx="7590">
                  <c:v>4.04</c:v>
                </c:pt>
                <c:pt idx="7591">
                  <c:v>4.04</c:v>
                </c:pt>
                <c:pt idx="7592">
                  <c:v>4.0450000000000008</c:v>
                </c:pt>
                <c:pt idx="7593">
                  <c:v>4.04</c:v>
                </c:pt>
                <c:pt idx="7594">
                  <c:v>4.04</c:v>
                </c:pt>
                <c:pt idx="7595">
                  <c:v>4.0450000000000008</c:v>
                </c:pt>
                <c:pt idx="7596">
                  <c:v>4.04</c:v>
                </c:pt>
                <c:pt idx="7597">
                  <c:v>4.0450000000000008</c:v>
                </c:pt>
                <c:pt idx="7598">
                  <c:v>4.0450000000000008</c:v>
                </c:pt>
                <c:pt idx="7599">
                  <c:v>4.0450000000000008</c:v>
                </c:pt>
                <c:pt idx="7600">
                  <c:v>4.04</c:v>
                </c:pt>
                <c:pt idx="7601">
                  <c:v>4.04</c:v>
                </c:pt>
                <c:pt idx="7602">
                  <c:v>4.0449999999999999</c:v>
                </c:pt>
                <c:pt idx="7603">
                  <c:v>4.0450000000000008</c:v>
                </c:pt>
                <c:pt idx="7604">
                  <c:v>4.04</c:v>
                </c:pt>
                <c:pt idx="7605">
                  <c:v>4.0450000000000008</c:v>
                </c:pt>
                <c:pt idx="7606">
                  <c:v>4.0450000000000008</c:v>
                </c:pt>
                <c:pt idx="7607">
                  <c:v>4.04</c:v>
                </c:pt>
                <c:pt idx="7608">
                  <c:v>4.0450000000000008</c:v>
                </c:pt>
                <c:pt idx="7609">
                  <c:v>4.0450000000000008</c:v>
                </c:pt>
                <c:pt idx="7610">
                  <c:v>4.0500000000000007</c:v>
                </c:pt>
                <c:pt idx="7611">
                  <c:v>4.04</c:v>
                </c:pt>
                <c:pt idx="7612">
                  <c:v>4.0500000000000007</c:v>
                </c:pt>
                <c:pt idx="7613">
                  <c:v>4.0500000000000007</c:v>
                </c:pt>
                <c:pt idx="7614">
                  <c:v>4.0500000000000007</c:v>
                </c:pt>
                <c:pt idx="7615">
                  <c:v>4.0500000000000007</c:v>
                </c:pt>
                <c:pt idx="7616">
                  <c:v>4.0450000000000008</c:v>
                </c:pt>
                <c:pt idx="7617">
                  <c:v>4.0450000000000008</c:v>
                </c:pt>
                <c:pt idx="7618">
                  <c:v>4.0450000000000008</c:v>
                </c:pt>
                <c:pt idx="7619">
                  <c:v>4.0450000000000008</c:v>
                </c:pt>
                <c:pt idx="7620">
                  <c:v>4.0500000000000007</c:v>
                </c:pt>
                <c:pt idx="7621">
                  <c:v>4.04</c:v>
                </c:pt>
                <c:pt idx="7622">
                  <c:v>4.0450000000000008</c:v>
                </c:pt>
                <c:pt idx="7623">
                  <c:v>4.0500000000000007</c:v>
                </c:pt>
                <c:pt idx="7624">
                  <c:v>4.0450000000000008</c:v>
                </c:pt>
                <c:pt idx="7625">
                  <c:v>4.0450000000000008</c:v>
                </c:pt>
                <c:pt idx="7626">
                  <c:v>4.0500000000000007</c:v>
                </c:pt>
                <c:pt idx="7627">
                  <c:v>4.0500000000000007</c:v>
                </c:pt>
                <c:pt idx="7628">
                  <c:v>4.0500000000000007</c:v>
                </c:pt>
                <c:pt idx="7629">
                  <c:v>4.0450000000000008</c:v>
                </c:pt>
                <c:pt idx="7630">
                  <c:v>4.0500000000000007</c:v>
                </c:pt>
                <c:pt idx="7631">
                  <c:v>4.0500000000000007</c:v>
                </c:pt>
                <c:pt idx="7632">
                  <c:v>4.0450000000000008</c:v>
                </c:pt>
                <c:pt idx="7633">
                  <c:v>4.0500000000000007</c:v>
                </c:pt>
                <c:pt idx="7634">
                  <c:v>4.0500000000000007</c:v>
                </c:pt>
                <c:pt idx="7635">
                  <c:v>4.0500000000000007</c:v>
                </c:pt>
                <c:pt idx="7636">
                  <c:v>4.0500000000000007</c:v>
                </c:pt>
                <c:pt idx="7637">
                  <c:v>4.0500000000000007</c:v>
                </c:pt>
                <c:pt idx="7638">
                  <c:v>4.0500000000000007</c:v>
                </c:pt>
                <c:pt idx="7639">
                  <c:v>4.0500000000000007</c:v>
                </c:pt>
                <c:pt idx="7640">
                  <c:v>4.0500000000000007</c:v>
                </c:pt>
                <c:pt idx="7641">
                  <c:v>4.0550000000000006</c:v>
                </c:pt>
                <c:pt idx="7642">
                  <c:v>4.0550000000000006</c:v>
                </c:pt>
                <c:pt idx="7643">
                  <c:v>4.0450000000000008</c:v>
                </c:pt>
                <c:pt idx="7644">
                  <c:v>4.0500000000000007</c:v>
                </c:pt>
                <c:pt idx="7645">
                  <c:v>4.0500000000000007</c:v>
                </c:pt>
                <c:pt idx="7646">
                  <c:v>4.0500000000000007</c:v>
                </c:pt>
                <c:pt idx="7647">
                  <c:v>4.0550000000000006</c:v>
                </c:pt>
                <c:pt idx="7648">
                  <c:v>4.0550000000000006</c:v>
                </c:pt>
                <c:pt idx="7649">
                  <c:v>4.0550000000000006</c:v>
                </c:pt>
                <c:pt idx="7650">
                  <c:v>4.0550000000000006</c:v>
                </c:pt>
                <c:pt idx="7651">
                  <c:v>4.0550000000000006</c:v>
                </c:pt>
                <c:pt idx="7652">
                  <c:v>4.0550000000000006</c:v>
                </c:pt>
                <c:pt idx="7653">
                  <c:v>4.0550000000000006</c:v>
                </c:pt>
                <c:pt idx="7654">
                  <c:v>4.0550000000000006</c:v>
                </c:pt>
                <c:pt idx="7655">
                  <c:v>4.0550000000000006</c:v>
                </c:pt>
                <c:pt idx="7656">
                  <c:v>4.0550000000000006</c:v>
                </c:pt>
                <c:pt idx="7657">
                  <c:v>4.0500000000000007</c:v>
                </c:pt>
                <c:pt idx="7658">
                  <c:v>4.0600000000000005</c:v>
                </c:pt>
                <c:pt idx="7659">
                  <c:v>4.0550000000000006</c:v>
                </c:pt>
                <c:pt idx="7660">
                  <c:v>4.0550000000000006</c:v>
                </c:pt>
                <c:pt idx="7661">
                  <c:v>4.0500000000000007</c:v>
                </c:pt>
                <c:pt idx="7662">
                  <c:v>4.0600000000000005</c:v>
                </c:pt>
                <c:pt idx="7663">
                  <c:v>4.0550000000000006</c:v>
                </c:pt>
                <c:pt idx="7664">
                  <c:v>4.0550000000000006</c:v>
                </c:pt>
                <c:pt idx="7665">
                  <c:v>4.0600000000000005</c:v>
                </c:pt>
                <c:pt idx="7666">
                  <c:v>4.0550000000000006</c:v>
                </c:pt>
                <c:pt idx="7667">
                  <c:v>4.0550000000000006</c:v>
                </c:pt>
                <c:pt idx="7668">
                  <c:v>4.0550000000000006</c:v>
                </c:pt>
                <c:pt idx="7669">
                  <c:v>4.0550000000000006</c:v>
                </c:pt>
                <c:pt idx="7670">
                  <c:v>4.0600000000000005</c:v>
                </c:pt>
                <c:pt idx="7671">
                  <c:v>4.0550000000000006</c:v>
                </c:pt>
                <c:pt idx="7672">
                  <c:v>4.0550000000000006</c:v>
                </c:pt>
                <c:pt idx="7673">
                  <c:v>4.0550000000000006</c:v>
                </c:pt>
                <c:pt idx="7674">
                  <c:v>4.0550000000000006</c:v>
                </c:pt>
                <c:pt idx="7675">
                  <c:v>4.0550000000000006</c:v>
                </c:pt>
                <c:pt idx="7676">
                  <c:v>4.0600000000000005</c:v>
                </c:pt>
                <c:pt idx="7677">
                  <c:v>4.0550000000000006</c:v>
                </c:pt>
                <c:pt idx="7678">
                  <c:v>4.0600000000000005</c:v>
                </c:pt>
                <c:pt idx="7679">
                  <c:v>4.0550000000000006</c:v>
                </c:pt>
                <c:pt idx="7680">
                  <c:v>4.0550000000000006</c:v>
                </c:pt>
                <c:pt idx="7681">
                  <c:v>4.0550000000000006</c:v>
                </c:pt>
                <c:pt idx="7682">
                  <c:v>4.0550000000000006</c:v>
                </c:pt>
                <c:pt idx="7683">
                  <c:v>4.0550000000000006</c:v>
                </c:pt>
                <c:pt idx="7684">
                  <c:v>4.0600000000000005</c:v>
                </c:pt>
                <c:pt idx="7685">
                  <c:v>4.0550000000000006</c:v>
                </c:pt>
                <c:pt idx="7686">
                  <c:v>4.0550000000000006</c:v>
                </c:pt>
                <c:pt idx="7687">
                  <c:v>4.0550000000000006</c:v>
                </c:pt>
                <c:pt idx="7688">
                  <c:v>4.0600000000000005</c:v>
                </c:pt>
                <c:pt idx="7689">
                  <c:v>4.0600000000000005</c:v>
                </c:pt>
                <c:pt idx="7690">
                  <c:v>4.0550000000000006</c:v>
                </c:pt>
                <c:pt idx="7691">
                  <c:v>4.0550000000000006</c:v>
                </c:pt>
                <c:pt idx="7692">
                  <c:v>4.0600000000000005</c:v>
                </c:pt>
                <c:pt idx="7693">
                  <c:v>4.0600000000000005</c:v>
                </c:pt>
                <c:pt idx="7694">
                  <c:v>4.0600000000000005</c:v>
                </c:pt>
                <c:pt idx="7695">
                  <c:v>4.0650000000000004</c:v>
                </c:pt>
                <c:pt idx="7696">
                  <c:v>4.0550000000000006</c:v>
                </c:pt>
                <c:pt idx="7697">
                  <c:v>4.0600000000000005</c:v>
                </c:pt>
                <c:pt idx="7698">
                  <c:v>4.0600000000000005</c:v>
                </c:pt>
                <c:pt idx="7699">
                  <c:v>4.0600000000000005</c:v>
                </c:pt>
                <c:pt idx="7700">
                  <c:v>4.0550000000000006</c:v>
                </c:pt>
                <c:pt idx="7701">
                  <c:v>4.0650000000000004</c:v>
                </c:pt>
                <c:pt idx="7702">
                  <c:v>4.0600000000000005</c:v>
                </c:pt>
                <c:pt idx="7703">
                  <c:v>4.0550000000000006</c:v>
                </c:pt>
                <c:pt idx="7704">
                  <c:v>4.0650000000000004</c:v>
                </c:pt>
                <c:pt idx="7705">
                  <c:v>4.0650000000000004</c:v>
                </c:pt>
                <c:pt idx="7706">
                  <c:v>4.0650000000000004</c:v>
                </c:pt>
                <c:pt idx="7707">
                  <c:v>4.0600000000000005</c:v>
                </c:pt>
                <c:pt idx="7708">
                  <c:v>4.0600000000000005</c:v>
                </c:pt>
                <c:pt idx="7709">
                  <c:v>4.0600000000000005</c:v>
                </c:pt>
                <c:pt idx="7710">
                  <c:v>4.0650000000000004</c:v>
                </c:pt>
                <c:pt idx="7711">
                  <c:v>4.0650000000000004</c:v>
                </c:pt>
                <c:pt idx="7712">
                  <c:v>4.0650000000000004</c:v>
                </c:pt>
                <c:pt idx="7713">
                  <c:v>4.0600000000000005</c:v>
                </c:pt>
                <c:pt idx="7714">
                  <c:v>4.0600000000000005</c:v>
                </c:pt>
                <c:pt idx="7715">
                  <c:v>4.0650000000000004</c:v>
                </c:pt>
                <c:pt idx="7716">
                  <c:v>4.07</c:v>
                </c:pt>
                <c:pt idx="7717">
                  <c:v>4.0650000000000004</c:v>
                </c:pt>
                <c:pt idx="7718">
                  <c:v>4.0600000000000005</c:v>
                </c:pt>
                <c:pt idx="7719">
                  <c:v>4.0650000000000004</c:v>
                </c:pt>
                <c:pt idx="7720">
                  <c:v>4.0650000000000004</c:v>
                </c:pt>
                <c:pt idx="7721">
                  <c:v>4.0650000000000004</c:v>
                </c:pt>
                <c:pt idx="7722">
                  <c:v>4.0650000000000004</c:v>
                </c:pt>
                <c:pt idx="7723">
                  <c:v>4.0650000000000004</c:v>
                </c:pt>
                <c:pt idx="7724">
                  <c:v>4.0600000000000005</c:v>
                </c:pt>
                <c:pt idx="7725">
                  <c:v>4.0650000000000004</c:v>
                </c:pt>
                <c:pt idx="7726">
                  <c:v>4.0650000000000004</c:v>
                </c:pt>
                <c:pt idx="7727">
                  <c:v>4.0650000000000004</c:v>
                </c:pt>
                <c:pt idx="7728">
                  <c:v>4.0650000000000004</c:v>
                </c:pt>
                <c:pt idx="7729">
                  <c:v>4.0600000000000005</c:v>
                </c:pt>
                <c:pt idx="7730">
                  <c:v>4.0650000000000004</c:v>
                </c:pt>
                <c:pt idx="7731">
                  <c:v>4.0650000000000004</c:v>
                </c:pt>
                <c:pt idx="7732">
                  <c:v>4.0600000000000005</c:v>
                </c:pt>
                <c:pt idx="7733">
                  <c:v>4.0650000000000004</c:v>
                </c:pt>
                <c:pt idx="7734">
                  <c:v>4.0650000000000004</c:v>
                </c:pt>
                <c:pt idx="7735">
                  <c:v>4.0650000000000004</c:v>
                </c:pt>
                <c:pt idx="7736">
                  <c:v>4.0650000000000004</c:v>
                </c:pt>
                <c:pt idx="7737">
                  <c:v>4.0650000000000004</c:v>
                </c:pt>
                <c:pt idx="7738">
                  <c:v>4.0650000000000004</c:v>
                </c:pt>
                <c:pt idx="7739">
                  <c:v>4.0600000000000005</c:v>
                </c:pt>
                <c:pt idx="7740">
                  <c:v>4.0650000000000004</c:v>
                </c:pt>
                <c:pt idx="7741">
                  <c:v>4.0650000000000004</c:v>
                </c:pt>
                <c:pt idx="7742">
                  <c:v>4.07</c:v>
                </c:pt>
                <c:pt idx="7743">
                  <c:v>4.0650000000000004</c:v>
                </c:pt>
                <c:pt idx="7744">
                  <c:v>4.0650000000000004</c:v>
                </c:pt>
                <c:pt idx="7745">
                  <c:v>4.0650000000000004</c:v>
                </c:pt>
                <c:pt idx="7746">
                  <c:v>4.0650000000000004</c:v>
                </c:pt>
                <c:pt idx="7747">
                  <c:v>4.0600000000000005</c:v>
                </c:pt>
                <c:pt idx="7748">
                  <c:v>4.0650000000000004</c:v>
                </c:pt>
                <c:pt idx="7749">
                  <c:v>4.0650000000000004</c:v>
                </c:pt>
                <c:pt idx="7750">
                  <c:v>4.0600000000000005</c:v>
                </c:pt>
                <c:pt idx="7751">
                  <c:v>4.0650000000000004</c:v>
                </c:pt>
                <c:pt idx="7752">
                  <c:v>4.0650000000000004</c:v>
                </c:pt>
                <c:pt idx="7753">
                  <c:v>4.0600000000000005</c:v>
                </c:pt>
                <c:pt idx="7754">
                  <c:v>4.0650000000000004</c:v>
                </c:pt>
                <c:pt idx="7755">
                  <c:v>4.0650000000000004</c:v>
                </c:pt>
                <c:pt idx="7756">
                  <c:v>4.0650000000000004</c:v>
                </c:pt>
                <c:pt idx="7757">
                  <c:v>4.0650000000000004</c:v>
                </c:pt>
                <c:pt idx="7758">
                  <c:v>4.0650000000000004</c:v>
                </c:pt>
                <c:pt idx="7759">
                  <c:v>4.0650000000000004</c:v>
                </c:pt>
                <c:pt idx="7760">
                  <c:v>4.0650000000000004</c:v>
                </c:pt>
                <c:pt idx="7761">
                  <c:v>4.0650000000000004</c:v>
                </c:pt>
                <c:pt idx="7762">
                  <c:v>4.0650000000000004</c:v>
                </c:pt>
                <c:pt idx="7763">
                  <c:v>4.0650000000000004</c:v>
                </c:pt>
                <c:pt idx="7764">
                  <c:v>4.0650000000000004</c:v>
                </c:pt>
                <c:pt idx="7765">
                  <c:v>4.07</c:v>
                </c:pt>
                <c:pt idx="7766">
                  <c:v>4.0650000000000004</c:v>
                </c:pt>
                <c:pt idx="7767">
                  <c:v>4.0650000000000004</c:v>
                </c:pt>
                <c:pt idx="7768">
                  <c:v>4.0650000000000004</c:v>
                </c:pt>
                <c:pt idx="7769">
                  <c:v>4.0650000000000004</c:v>
                </c:pt>
                <c:pt idx="7770">
                  <c:v>4.0650000000000004</c:v>
                </c:pt>
                <c:pt idx="7771">
                  <c:v>4.0650000000000004</c:v>
                </c:pt>
                <c:pt idx="7772">
                  <c:v>4.07</c:v>
                </c:pt>
                <c:pt idx="7773">
                  <c:v>4.0650000000000004</c:v>
                </c:pt>
                <c:pt idx="7774">
                  <c:v>4.0650000000000004</c:v>
                </c:pt>
                <c:pt idx="7775">
                  <c:v>4.07</c:v>
                </c:pt>
                <c:pt idx="7776">
                  <c:v>4.0650000000000004</c:v>
                </c:pt>
                <c:pt idx="7777">
                  <c:v>4.0650000000000004</c:v>
                </c:pt>
                <c:pt idx="7778">
                  <c:v>4.0650000000000004</c:v>
                </c:pt>
                <c:pt idx="7779">
                  <c:v>4.07</c:v>
                </c:pt>
                <c:pt idx="7780">
                  <c:v>4.07</c:v>
                </c:pt>
                <c:pt idx="7781">
                  <c:v>4.07</c:v>
                </c:pt>
                <c:pt idx="7782">
                  <c:v>4.0750000000000002</c:v>
                </c:pt>
                <c:pt idx="7783">
                  <c:v>4.0650000000000004</c:v>
                </c:pt>
                <c:pt idx="7784">
                  <c:v>4.0750000000000002</c:v>
                </c:pt>
                <c:pt idx="7785">
                  <c:v>4.0650000000000004</c:v>
                </c:pt>
                <c:pt idx="7786">
                  <c:v>4.0650000000000004</c:v>
                </c:pt>
                <c:pt idx="7787">
                  <c:v>4.07</c:v>
                </c:pt>
                <c:pt idx="7788">
                  <c:v>4.0750000000000002</c:v>
                </c:pt>
                <c:pt idx="7789">
                  <c:v>4.0650000000000004</c:v>
                </c:pt>
                <c:pt idx="7790">
                  <c:v>4.07</c:v>
                </c:pt>
                <c:pt idx="7791">
                  <c:v>4.0650000000000004</c:v>
                </c:pt>
                <c:pt idx="7792">
                  <c:v>4.0750000000000002</c:v>
                </c:pt>
                <c:pt idx="7793">
                  <c:v>4.07</c:v>
                </c:pt>
                <c:pt idx="7794">
                  <c:v>4.07</c:v>
                </c:pt>
                <c:pt idx="7795">
                  <c:v>4.0650000000000004</c:v>
                </c:pt>
                <c:pt idx="7796">
                  <c:v>4.07</c:v>
                </c:pt>
                <c:pt idx="7797">
                  <c:v>4.07</c:v>
                </c:pt>
                <c:pt idx="7798">
                  <c:v>4.0750000000000002</c:v>
                </c:pt>
                <c:pt idx="7799">
                  <c:v>4.07</c:v>
                </c:pt>
                <c:pt idx="7800">
                  <c:v>4.07</c:v>
                </c:pt>
                <c:pt idx="7801">
                  <c:v>4.0750000000000002</c:v>
                </c:pt>
                <c:pt idx="7802">
                  <c:v>4.0750000000000002</c:v>
                </c:pt>
                <c:pt idx="7803">
                  <c:v>4.0750000000000002</c:v>
                </c:pt>
                <c:pt idx="7804">
                  <c:v>4.0750000000000002</c:v>
                </c:pt>
                <c:pt idx="7805">
                  <c:v>4.08</c:v>
                </c:pt>
                <c:pt idx="7806">
                  <c:v>4.0650000000000004</c:v>
                </c:pt>
                <c:pt idx="7807">
                  <c:v>4.0750000000000002</c:v>
                </c:pt>
                <c:pt idx="7808">
                  <c:v>4.0750000000000002</c:v>
                </c:pt>
                <c:pt idx="7809">
                  <c:v>4.0650000000000004</c:v>
                </c:pt>
                <c:pt idx="7810">
                  <c:v>4.07</c:v>
                </c:pt>
                <c:pt idx="7811">
                  <c:v>4.0750000000000002</c:v>
                </c:pt>
                <c:pt idx="7812">
                  <c:v>4.0750000000000002</c:v>
                </c:pt>
                <c:pt idx="7813">
                  <c:v>4.0750000000000002</c:v>
                </c:pt>
                <c:pt idx="7814">
                  <c:v>4.0750000000000002</c:v>
                </c:pt>
                <c:pt idx="7815">
                  <c:v>4.0750000000000002</c:v>
                </c:pt>
                <c:pt idx="7816">
                  <c:v>4.0750000000000002</c:v>
                </c:pt>
                <c:pt idx="7817">
                  <c:v>4.0750000000000002</c:v>
                </c:pt>
                <c:pt idx="7818">
                  <c:v>4.0750000000000002</c:v>
                </c:pt>
                <c:pt idx="7819">
                  <c:v>4.0750000000000002</c:v>
                </c:pt>
                <c:pt idx="7820">
                  <c:v>4.07</c:v>
                </c:pt>
                <c:pt idx="7821">
                  <c:v>4.0750000000000002</c:v>
                </c:pt>
                <c:pt idx="7822">
                  <c:v>4.0750000000000002</c:v>
                </c:pt>
                <c:pt idx="7823">
                  <c:v>4.0750000000000002</c:v>
                </c:pt>
                <c:pt idx="7824">
                  <c:v>4.0750000000000002</c:v>
                </c:pt>
                <c:pt idx="7825">
                  <c:v>4.085</c:v>
                </c:pt>
                <c:pt idx="7826">
                  <c:v>4.085</c:v>
                </c:pt>
                <c:pt idx="7827">
                  <c:v>4.085</c:v>
                </c:pt>
                <c:pt idx="7828">
                  <c:v>4.0750000000000002</c:v>
                </c:pt>
                <c:pt idx="7829">
                  <c:v>4.0750000000000002</c:v>
                </c:pt>
                <c:pt idx="7830">
                  <c:v>4.0750000000000002</c:v>
                </c:pt>
                <c:pt idx="7831">
                  <c:v>4.0750000000000002</c:v>
                </c:pt>
                <c:pt idx="7832">
                  <c:v>4.0750000000000002</c:v>
                </c:pt>
                <c:pt idx="7833">
                  <c:v>4.0750000000000002</c:v>
                </c:pt>
                <c:pt idx="7834">
                  <c:v>4.0750000000000002</c:v>
                </c:pt>
                <c:pt idx="7835">
                  <c:v>4.0750000000000002</c:v>
                </c:pt>
                <c:pt idx="7836">
                  <c:v>4.0750000000000002</c:v>
                </c:pt>
                <c:pt idx="7837">
                  <c:v>4.08</c:v>
                </c:pt>
                <c:pt idx="7838">
                  <c:v>4.08</c:v>
                </c:pt>
                <c:pt idx="7839">
                  <c:v>4.08</c:v>
                </c:pt>
                <c:pt idx="7840">
                  <c:v>4.08</c:v>
                </c:pt>
                <c:pt idx="7841">
                  <c:v>4.08</c:v>
                </c:pt>
                <c:pt idx="7842">
                  <c:v>4.0750000000000002</c:v>
                </c:pt>
                <c:pt idx="7843">
                  <c:v>4.08</c:v>
                </c:pt>
                <c:pt idx="7844">
                  <c:v>4.0750000000000002</c:v>
                </c:pt>
                <c:pt idx="7845">
                  <c:v>4.08</c:v>
                </c:pt>
                <c:pt idx="7846">
                  <c:v>4.0750000000000002</c:v>
                </c:pt>
                <c:pt idx="7847">
                  <c:v>4.0750000000000002</c:v>
                </c:pt>
                <c:pt idx="7848">
                  <c:v>4.0750000000000002</c:v>
                </c:pt>
                <c:pt idx="7849">
                  <c:v>4.0750000000000002</c:v>
                </c:pt>
                <c:pt idx="7850">
                  <c:v>4.08</c:v>
                </c:pt>
                <c:pt idx="7851">
                  <c:v>4.08</c:v>
                </c:pt>
                <c:pt idx="7852">
                  <c:v>4.08</c:v>
                </c:pt>
                <c:pt idx="7853">
                  <c:v>4.08</c:v>
                </c:pt>
                <c:pt idx="7854">
                  <c:v>4.0750000000000002</c:v>
                </c:pt>
                <c:pt idx="7855">
                  <c:v>4.08</c:v>
                </c:pt>
                <c:pt idx="7856">
                  <c:v>4.08</c:v>
                </c:pt>
                <c:pt idx="7857">
                  <c:v>4.08</c:v>
                </c:pt>
                <c:pt idx="7858">
                  <c:v>4.0750000000000002</c:v>
                </c:pt>
                <c:pt idx="7859">
                  <c:v>4.0750000000000002</c:v>
                </c:pt>
                <c:pt idx="7860">
                  <c:v>4.08</c:v>
                </c:pt>
                <c:pt idx="7861">
                  <c:v>4.08</c:v>
                </c:pt>
                <c:pt idx="7862">
                  <c:v>4.085</c:v>
                </c:pt>
                <c:pt idx="7863">
                  <c:v>4.085</c:v>
                </c:pt>
                <c:pt idx="7864">
                  <c:v>4.085</c:v>
                </c:pt>
                <c:pt idx="7865">
                  <c:v>4.08</c:v>
                </c:pt>
                <c:pt idx="7866">
                  <c:v>4.08</c:v>
                </c:pt>
                <c:pt idx="7867">
                  <c:v>4.085</c:v>
                </c:pt>
                <c:pt idx="7868">
                  <c:v>4.08</c:v>
                </c:pt>
                <c:pt idx="7869">
                  <c:v>4.085</c:v>
                </c:pt>
                <c:pt idx="7870">
                  <c:v>4.085</c:v>
                </c:pt>
                <c:pt idx="7871">
                  <c:v>4.08</c:v>
                </c:pt>
                <c:pt idx="7872">
                  <c:v>4.085</c:v>
                </c:pt>
                <c:pt idx="7873">
                  <c:v>4.085</c:v>
                </c:pt>
                <c:pt idx="7874">
                  <c:v>4.085</c:v>
                </c:pt>
                <c:pt idx="7875">
                  <c:v>4.08</c:v>
                </c:pt>
                <c:pt idx="7876">
                  <c:v>4.085</c:v>
                </c:pt>
                <c:pt idx="7877">
                  <c:v>4.085</c:v>
                </c:pt>
                <c:pt idx="7878">
                  <c:v>4.085</c:v>
                </c:pt>
                <c:pt idx="7879">
                  <c:v>4.085</c:v>
                </c:pt>
                <c:pt idx="7880">
                  <c:v>4.085</c:v>
                </c:pt>
                <c:pt idx="7881">
                  <c:v>4.085</c:v>
                </c:pt>
                <c:pt idx="7882">
                  <c:v>4.08</c:v>
                </c:pt>
                <c:pt idx="7883">
                  <c:v>4.08</c:v>
                </c:pt>
                <c:pt idx="7884">
                  <c:v>4.085</c:v>
                </c:pt>
                <c:pt idx="7885">
                  <c:v>4.085</c:v>
                </c:pt>
                <c:pt idx="7886">
                  <c:v>4.085</c:v>
                </c:pt>
                <c:pt idx="7887">
                  <c:v>4.085</c:v>
                </c:pt>
                <c:pt idx="7888">
                  <c:v>4.085</c:v>
                </c:pt>
                <c:pt idx="7889">
                  <c:v>4.085</c:v>
                </c:pt>
                <c:pt idx="7890">
                  <c:v>4.085</c:v>
                </c:pt>
                <c:pt idx="7891">
                  <c:v>4.085</c:v>
                </c:pt>
                <c:pt idx="7892">
                  <c:v>4.085</c:v>
                </c:pt>
                <c:pt idx="7893">
                  <c:v>4.08</c:v>
                </c:pt>
                <c:pt idx="7894">
                  <c:v>4.085</c:v>
                </c:pt>
                <c:pt idx="7895">
                  <c:v>4.08</c:v>
                </c:pt>
                <c:pt idx="7896">
                  <c:v>4.085</c:v>
                </c:pt>
                <c:pt idx="7897">
                  <c:v>4.085</c:v>
                </c:pt>
                <c:pt idx="7898">
                  <c:v>4.085</c:v>
                </c:pt>
                <c:pt idx="7899">
                  <c:v>4.085</c:v>
                </c:pt>
                <c:pt idx="7900">
                  <c:v>4.085</c:v>
                </c:pt>
                <c:pt idx="7901">
                  <c:v>4.08</c:v>
                </c:pt>
                <c:pt idx="7902">
                  <c:v>4.085</c:v>
                </c:pt>
                <c:pt idx="7903">
                  <c:v>4.085</c:v>
                </c:pt>
                <c:pt idx="7904">
                  <c:v>4.085</c:v>
                </c:pt>
                <c:pt idx="7905">
                  <c:v>4.085</c:v>
                </c:pt>
                <c:pt idx="7906">
                  <c:v>4.085</c:v>
                </c:pt>
                <c:pt idx="7907">
                  <c:v>4.085</c:v>
                </c:pt>
                <c:pt idx="7908">
                  <c:v>4.09</c:v>
                </c:pt>
                <c:pt idx="7909">
                  <c:v>4.09</c:v>
                </c:pt>
                <c:pt idx="7910">
                  <c:v>4.09</c:v>
                </c:pt>
                <c:pt idx="7911">
                  <c:v>4.085</c:v>
                </c:pt>
                <c:pt idx="7912">
                  <c:v>4.085</c:v>
                </c:pt>
                <c:pt idx="7913">
                  <c:v>4.09</c:v>
                </c:pt>
                <c:pt idx="7914">
                  <c:v>4.09</c:v>
                </c:pt>
                <c:pt idx="7915">
                  <c:v>4.09</c:v>
                </c:pt>
                <c:pt idx="7916">
                  <c:v>4.09</c:v>
                </c:pt>
                <c:pt idx="7917">
                  <c:v>4.085</c:v>
                </c:pt>
                <c:pt idx="7918">
                  <c:v>4.085</c:v>
                </c:pt>
                <c:pt idx="7919">
                  <c:v>4.085</c:v>
                </c:pt>
                <c:pt idx="7920">
                  <c:v>4.09</c:v>
                </c:pt>
                <c:pt idx="7921">
                  <c:v>4.09</c:v>
                </c:pt>
                <c:pt idx="7922">
                  <c:v>4.09</c:v>
                </c:pt>
                <c:pt idx="7923">
                  <c:v>4.09</c:v>
                </c:pt>
                <c:pt idx="7924">
                  <c:v>4.09</c:v>
                </c:pt>
                <c:pt idx="7925">
                  <c:v>4.09</c:v>
                </c:pt>
                <c:pt idx="7926">
                  <c:v>4.09</c:v>
                </c:pt>
                <c:pt idx="7927">
                  <c:v>4.085</c:v>
                </c:pt>
                <c:pt idx="7928">
                  <c:v>4.09</c:v>
                </c:pt>
                <c:pt idx="7929">
                  <c:v>4.085</c:v>
                </c:pt>
                <c:pt idx="7930">
                  <c:v>4.09</c:v>
                </c:pt>
                <c:pt idx="7931">
                  <c:v>4.085</c:v>
                </c:pt>
                <c:pt idx="7932">
                  <c:v>4.09</c:v>
                </c:pt>
                <c:pt idx="7933">
                  <c:v>4.09</c:v>
                </c:pt>
                <c:pt idx="7934">
                  <c:v>4.09</c:v>
                </c:pt>
                <c:pt idx="7935">
                  <c:v>4.085</c:v>
                </c:pt>
                <c:pt idx="7936">
                  <c:v>4.09</c:v>
                </c:pt>
                <c:pt idx="7937">
                  <c:v>4.09</c:v>
                </c:pt>
                <c:pt idx="7938">
                  <c:v>4.09</c:v>
                </c:pt>
                <c:pt idx="7939">
                  <c:v>4.085</c:v>
                </c:pt>
                <c:pt idx="7940">
                  <c:v>4.09</c:v>
                </c:pt>
                <c:pt idx="7941">
                  <c:v>4.0949999999999998</c:v>
                </c:pt>
                <c:pt idx="7942">
                  <c:v>4.09</c:v>
                </c:pt>
                <c:pt idx="7943">
                  <c:v>4.09</c:v>
                </c:pt>
                <c:pt idx="7944">
                  <c:v>4.09</c:v>
                </c:pt>
                <c:pt idx="7945">
                  <c:v>4.09</c:v>
                </c:pt>
                <c:pt idx="7946">
                  <c:v>4.09</c:v>
                </c:pt>
                <c:pt idx="7947">
                  <c:v>4.09</c:v>
                </c:pt>
                <c:pt idx="7948">
                  <c:v>4.09</c:v>
                </c:pt>
                <c:pt idx="7949">
                  <c:v>4.09</c:v>
                </c:pt>
                <c:pt idx="7950">
                  <c:v>4.0949999999999998</c:v>
                </c:pt>
                <c:pt idx="7951">
                  <c:v>4.09</c:v>
                </c:pt>
                <c:pt idx="7952">
                  <c:v>4.09</c:v>
                </c:pt>
                <c:pt idx="7953">
                  <c:v>4.09</c:v>
                </c:pt>
                <c:pt idx="7954">
                  <c:v>4.0949999999999998</c:v>
                </c:pt>
                <c:pt idx="7955">
                  <c:v>4.09</c:v>
                </c:pt>
                <c:pt idx="7956">
                  <c:v>4.0949999999999998</c:v>
                </c:pt>
                <c:pt idx="7957">
                  <c:v>4.0949999999999998</c:v>
                </c:pt>
                <c:pt idx="7958">
                  <c:v>4.0949999999999998</c:v>
                </c:pt>
                <c:pt idx="7959">
                  <c:v>4.0949999999999998</c:v>
                </c:pt>
                <c:pt idx="7960">
                  <c:v>4.0949999999999998</c:v>
                </c:pt>
                <c:pt idx="7961">
                  <c:v>4.0949999999999998</c:v>
                </c:pt>
                <c:pt idx="7962">
                  <c:v>4.085</c:v>
                </c:pt>
                <c:pt idx="7963">
                  <c:v>4.09</c:v>
                </c:pt>
                <c:pt idx="7964">
                  <c:v>4.0949999999999998</c:v>
                </c:pt>
                <c:pt idx="7965">
                  <c:v>4.09</c:v>
                </c:pt>
                <c:pt idx="7966">
                  <c:v>4.0999999999999996</c:v>
                </c:pt>
                <c:pt idx="7967">
                  <c:v>4.09</c:v>
                </c:pt>
                <c:pt idx="7968">
                  <c:v>4.09</c:v>
                </c:pt>
                <c:pt idx="7969">
                  <c:v>4.0949999999999998</c:v>
                </c:pt>
                <c:pt idx="7970">
                  <c:v>4.0949999999999998</c:v>
                </c:pt>
                <c:pt idx="7971">
                  <c:v>4.0949999999999998</c:v>
                </c:pt>
                <c:pt idx="7972">
                  <c:v>4.0999999999999996</c:v>
                </c:pt>
                <c:pt idx="7973">
                  <c:v>4.0949999999999998</c:v>
                </c:pt>
                <c:pt idx="7974">
                  <c:v>4.0949999999999998</c:v>
                </c:pt>
                <c:pt idx="7975">
                  <c:v>4.0949999999999998</c:v>
                </c:pt>
                <c:pt idx="7976">
                  <c:v>4.0999999999999996</c:v>
                </c:pt>
                <c:pt idx="7977">
                  <c:v>4.0949999999999998</c:v>
                </c:pt>
                <c:pt idx="7978">
                  <c:v>4.0949999999999998</c:v>
                </c:pt>
                <c:pt idx="7979">
                  <c:v>4.0949999999999998</c:v>
                </c:pt>
                <c:pt idx="7980">
                  <c:v>4.09</c:v>
                </c:pt>
                <c:pt idx="7981">
                  <c:v>4.0949999999999998</c:v>
                </c:pt>
                <c:pt idx="7982">
                  <c:v>4.0999999999999996</c:v>
                </c:pt>
                <c:pt idx="7983">
                  <c:v>4.0999999999999996</c:v>
                </c:pt>
                <c:pt idx="7984">
                  <c:v>4.0999999999999996</c:v>
                </c:pt>
                <c:pt idx="7985">
                  <c:v>4.0949999999999998</c:v>
                </c:pt>
                <c:pt idx="7986">
                  <c:v>4.0949999999999998</c:v>
                </c:pt>
                <c:pt idx="7987">
                  <c:v>4.0949999999999998</c:v>
                </c:pt>
                <c:pt idx="7988">
                  <c:v>4.0999999999999996</c:v>
                </c:pt>
                <c:pt idx="7989">
                  <c:v>4.0949999999999998</c:v>
                </c:pt>
                <c:pt idx="7990">
                  <c:v>4.0999999999999996</c:v>
                </c:pt>
                <c:pt idx="7991">
                  <c:v>4.0999999999999996</c:v>
                </c:pt>
                <c:pt idx="7992">
                  <c:v>4.0949999999999998</c:v>
                </c:pt>
                <c:pt idx="7993">
                  <c:v>4.0949999999999998</c:v>
                </c:pt>
                <c:pt idx="7994">
                  <c:v>4.0999999999999996</c:v>
                </c:pt>
                <c:pt idx="7995">
                  <c:v>4.0999999999999996</c:v>
                </c:pt>
                <c:pt idx="7996">
                  <c:v>4.0999999999999996</c:v>
                </c:pt>
                <c:pt idx="7997">
                  <c:v>4.0999999999999996</c:v>
                </c:pt>
                <c:pt idx="7998">
                  <c:v>4.0999999999999996</c:v>
                </c:pt>
                <c:pt idx="7999">
                  <c:v>4.0999999999999996</c:v>
                </c:pt>
                <c:pt idx="8000">
                  <c:v>4.0999999999999996</c:v>
                </c:pt>
                <c:pt idx="8001">
                  <c:v>4.0949999999999998</c:v>
                </c:pt>
                <c:pt idx="8002">
                  <c:v>4.0949999999999998</c:v>
                </c:pt>
                <c:pt idx="8003">
                  <c:v>4.1049999999999995</c:v>
                </c:pt>
                <c:pt idx="8004">
                  <c:v>4.0999999999999996</c:v>
                </c:pt>
                <c:pt idx="8005">
                  <c:v>4.0999999999999996</c:v>
                </c:pt>
                <c:pt idx="8006">
                  <c:v>4.0999999999999996</c:v>
                </c:pt>
                <c:pt idx="8007">
                  <c:v>4.0999999999999996</c:v>
                </c:pt>
                <c:pt idx="8008">
                  <c:v>4.0999999999999996</c:v>
                </c:pt>
                <c:pt idx="8009">
                  <c:v>4.0999999999999996</c:v>
                </c:pt>
                <c:pt idx="8010">
                  <c:v>4.1049999999999995</c:v>
                </c:pt>
                <c:pt idx="8011">
                  <c:v>4.0999999999999996</c:v>
                </c:pt>
                <c:pt idx="8012">
                  <c:v>4.0999999999999996</c:v>
                </c:pt>
                <c:pt idx="8013">
                  <c:v>4.0999999999999996</c:v>
                </c:pt>
                <c:pt idx="8014">
                  <c:v>4.0999999999999996</c:v>
                </c:pt>
                <c:pt idx="8015">
                  <c:v>4.0999999999999996</c:v>
                </c:pt>
                <c:pt idx="8016">
                  <c:v>4.0999999999999996</c:v>
                </c:pt>
                <c:pt idx="8017">
                  <c:v>4.0999999999999996</c:v>
                </c:pt>
                <c:pt idx="8018">
                  <c:v>4.0999999999999996</c:v>
                </c:pt>
                <c:pt idx="8019">
                  <c:v>4.0999999999999996</c:v>
                </c:pt>
                <c:pt idx="8020">
                  <c:v>4.0999999999999996</c:v>
                </c:pt>
                <c:pt idx="8021">
                  <c:v>4.0999999999999996</c:v>
                </c:pt>
                <c:pt idx="8022">
                  <c:v>4.0999999999999996</c:v>
                </c:pt>
                <c:pt idx="8023">
                  <c:v>4.0999999999999996</c:v>
                </c:pt>
                <c:pt idx="8024">
                  <c:v>4.1049999999999995</c:v>
                </c:pt>
                <c:pt idx="8025">
                  <c:v>4.0999999999999996</c:v>
                </c:pt>
                <c:pt idx="8026">
                  <c:v>4.1049999999999995</c:v>
                </c:pt>
                <c:pt idx="8027">
                  <c:v>4.1049999999999995</c:v>
                </c:pt>
                <c:pt idx="8028">
                  <c:v>4.0999999999999996</c:v>
                </c:pt>
                <c:pt idx="8029">
                  <c:v>4.1099999999999994</c:v>
                </c:pt>
                <c:pt idx="8030">
                  <c:v>4.0999999999999996</c:v>
                </c:pt>
                <c:pt idx="8031">
                  <c:v>4.0999999999999996</c:v>
                </c:pt>
                <c:pt idx="8032">
                  <c:v>4.0999999999999996</c:v>
                </c:pt>
                <c:pt idx="8033">
                  <c:v>4.0999999999999996</c:v>
                </c:pt>
                <c:pt idx="8034">
                  <c:v>4.0999999999999996</c:v>
                </c:pt>
                <c:pt idx="8035">
                  <c:v>4.1099999999999994</c:v>
                </c:pt>
                <c:pt idx="8036">
                  <c:v>4.0999999999999996</c:v>
                </c:pt>
                <c:pt idx="8037">
                  <c:v>4.1049999999999995</c:v>
                </c:pt>
                <c:pt idx="8038">
                  <c:v>4.1049999999999995</c:v>
                </c:pt>
                <c:pt idx="8039">
                  <c:v>4.0999999999999996</c:v>
                </c:pt>
                <c:pt idx="8040">
                  <c:v>4.0999999999999996</c:v>
                </c:pt>
                <c:pt idx="8041">
                  <c:v>4.1049999999999995</c:v>
                </c:pt>
                <c:pt idx="8042">
                  <c:v>4.1049999999999995</c:v>
                </c:pt>
                <c:pt idx="8043">
                  <c:v>4.1099999999999994</c:v>
                </c:pt>
                <c:pt idx="8044">
                  <c:v>4.1099999999999994</c:v>
                </c:pt>
                <c:pt idx="8045">
                  <c:v>4.1099999999999994</c:v>
                </c:pt>
                <c:pt idx="8046">
                  <c:v>4.1049999999999995</c:v>
                </c:pt>
                <c:pt idx="8047">
                  <c:v>4.1099999999999994</c:v>
                </c:pt>
                <c:pt idx="8048">
                  <c:v>4.0949999999999998</c:v>
                </c:pt>
                <c:pt idx="8049">
                  <c:v>4.0999999999999996</c:v>
                </c:pt>
                <c:pt idx="8050">
                  <c:v>4.1049999999999995</c:v>
                </c:pt>
                <c:pt idx="8051">
                  <c:v>4.1049999999999995</c:v>
                </c:pt>
                <c:pt idx="8052">
                  <c:v>4.1099999999999994</c:v>
                </c:pt>
                <c:pt idx="8053">
                  <c:v>4.1049999999999995</c:v>
                </c:pt>
                <c:pt idx="8054">
                  <c:v>4.1099999999999994</c:v>
                </c:pt>
                <c:pt idx="8055">
                  <c:v>4.1099999999999994</c:v>
                </c:pt>
                <c:pt idx="8056">
                  <c:v>4.1049999999999995</c:v>
                </c:pt>
                <c:pt idx="8057">
                  <c:v>4.1049999999999995</c:v>
                </c:pt>
                <c:pt idx="8058">
                  <c:v>4.1099999999999994</c:v>
                </c:pt>
                <c:pt idx="8059">
                  <c:v>4.0999999999999996</c:v>
                </c:pt>
                <c:pt idx="8060">
                  <c:v>4.1099999999999994</c:v>
                </c:pt>
                <c:pt idx="8061">
                  <c:v>4.1049999999999995</c:v>
                </c:pt>
                <c:pt idx="8062">
                  <c:v>4.1099999999999994</c:v>
                </c:pt>
                <c:pt idx="8063">
                  <c:v>4.1049999999999995</c:v>
                </c:pt>
                <c:pt idx="8064">
                  <c:v>4.1099999999999994</c:v>
                </c:pt>
                <c:pt idx="8065">
                  <c:v>4.1049999999999995</c:v>
                </c:pt>
                <c:pt idx="8066">
                  <c:v>4.1099999999999994</c:v>
                </c:pt>
                <c:pt idx="8067">
                  <c:v>4.1099999999999994</c:v>
                </c:pt>
                <c:pt idx="8068">
                  <c:v>4.1099999999999994</c:v>
                </c:pt>
                <c:pt idx="8069">
                  <c:v>4.1099999999999994</c:v>
                </c:pt>
                <c:pt idx="8070">
                  <c:v>4.1099999999999994</c:v>
                </c:pt>
                <c:pt idx="8071">
                  <c:v>4.1049999999999995</c:v>
                </c:pt>
                <c:pt idx="8072">
                  <c:v>4.1099999999999994</c:v>
                </c:pt>
                <c:pt idx="8073">
                  <c:v>4.1099999999999994</c:v>
                </c:pt>
                <c:pt idx="8074">
                  <c:v>4.1049999999999995</c:v>
                </c:pt>
                <c:pt idx="8075">
                  <c:v>4.1099999999999994</c:v>
                </c:pt>
                <c:pt idx="8076">
                  <c:v>4.1099999999999994</c:v>
                </c:pt>
                <c:pt idx="8077">
                  <c:v>4.1099999999999994</c:v>
                </c:pt>
                <c:pt idx="8078">
                  <c:v>4.1099999999999994</c:v>
                </c:pt>
                <c:pt idx="8079">
                  <c:v>4.1099999999999994</c:v>
                </c:pt>
                <c:pt idx="8080">
                  <c:v>4.1099999999999994</c:v>
                </c:pt>
                <c:pt idx="8081">
                  <c:v>4.1099999999999994</c:v>
                </c:pt>
                <c:pt idx="8082">
                  <c:v>4.1099999999999994</c:v>
                </c:pt>
                <c:pt idx="8083">
                  <c:v>4.1099999999999994</c:v>
                </c:pt>
                <c:pt idx="8084">
                  <c:v>4.1049999999999995</c:v>
                </c:pt>
                <c:pt idx="8085">
                  <c:v>4.1049999999999995</c:v>
                </c:pt>
                <c:pt idx="8086">
                  <c:v>4.1099999999999994</c:v>
                </c:pt>
                <c:pt idx="8087">
                  <c:v>4.1099999999999994</c:v>
                </c:pt>
                <c:pt idx="8088">
                  <c:v>4.1099999999999994</c:v>
                </c:pt>
                <c:pt idx="8089">
                  <c:v>4.1150000000000002</c:v>
                </c:pt>
                <c:pt idx="8090">
                  <c:v>4.1099999999999994</c:v>
                </c:pt>
                <c:pt idx="8091">
                  <c:v>4.1099999999999994</c:v>
                </c:pt>
                <c:pt idx="8092">
                  <c:v>4.1150000000000002</c:v>
                </c:pt>
                <c:pt idx="8093">
                  <c:v>4.1099999999999994</c:v>
                </c:pt>
                <c:pt idx="8094">
                  <c:v>4.1099999999999994</c:v>
                </c:pt>
                <c:pt idx="8095">
                  <c:v>4.1099999999999994</c:v>
                </c:pt>
                <c:pt idx="8096">
                  <c:v>4.1099999999999994</c:v>
                </c:pt>
                <c:pt idx="8097">
                  <c:v>4.1049999999999995</c:v>
                </c:pt>
                <c:pt idx="8098">
                  <c:v>4.1099999999999994</c:v>
                </c:pt>
                <c:pt idx="8099">
                  <c:v>4.1099999999999994</c:v>
                </c:pt>
                <c:pt idx="8100">
                  <c:v>4.1150000000000002</c:v>
                </c:pt>
                <c:pt idx="8101">
                  <c:v>4.1099999999999994</c:v>
                </c:pt>
                <c:pt idx="8102">
                  <c:v>4.1099999999999994</c:v>
                </c:pt>
                <c:pt idx="8103">
                  <c:v>4.1099999999999994</c:v>
                </c:pt>
                <c:pt idx="8104">
                  <c:v>4.1099999999999994</c:v>
                </c:pt>
                <c:pt idx="8105">
                  <c:v>4.1099999999999994</c:v>
                </c:pt>
                <c:pt idx="8106">
                  <c:v>4.1149999999999993</c:v>
                </c:pt>
                <c:pt idx="8107">
                  <c:v>4.1149999999999993</c:v>
                </c:pt>
                <c:pt idx="8108">
                  <c:v>4.1099999999999994</c:v>
                </c:pt>
                <c:pt idx="8109">
                  <c:v>4.12</c:v>
                </c:pt>
                <c:pt idx="8110">
                  <c:v>4.1150000000000002</c:v>
                </c:pt>
                <c:pt idx="8111">
                  <c:v>4.1099999999999994</c:v>
                </c:pt>
                <c:pt idx="8112">
                  <c:v>4.1150000000000002</c:v>
                </c:pt>
                <c:pt idx="8113">
                  <c:v>4.1099999999999994</c:v>
                </c:pt>
                <c:pt idx="8114">
                  <c:v>4.1099999999999994</c:v>
                </c:pt>
                <c:pt idx="8115">
                  <c:v>4.1150000000000002</c:v>
                </c:pt>
                <c:pt idx="8116">
                  <c:v>4.12</c:v>
                </c:pt>
                <c:pt idx="8117">
                  <c:v>4.1099999999999994</c:v>
                </c:pt>
                <c:pt idx="8118">
                  <c:v>4.1099999999999994</c:v>
                </c:pt>
                <c:pt idx="8119">
                  <c:v>4.1150000000000002</c:v>
                </c:pt>
                <c:pt idx="8120">
                  <c:v>4.1099999999999994</c:v>
                </c:pt>
                <c:pt idx="8121">
                  <c:v>4.12</c:v>
                </c:pt>
                <c:pt idx="8122">
                  <c:v>4.1150000000000002</c:v>
                </c:pt>
                <c:pt idx="8123">
                  <c:v>4.12</c:v>
                </c:pt>
                <c:pt idx="8124">
                  <c:v>4.1099999999999994</c:v>
                </c:pt>
                <c:pt idx="8125">
                  <c:v>4.1099999999999994</c:v>
                </c:pt>
                <c:pt idx="8126">
                  <c:v>4.1150000000000002</c:v>
                </c:pt>
                <c:pt idx="8127">
                  <c:v>4.12</c:v>
                </c:pt>
                <c:pt idx="8128">
                  <c:v>4.1149999999999993</c:v>
                </c:pt>
                <c:pt idx="8129">
                  <c:v>4.1150000000000002</c:v>
                </c:pt>
                <c:pt idx="8130">
                  <c:v>4.12</c:v>
                </c:pt>
                <c:pt idx="8131">
                  <c:v>4.12</c:v>
                </c:pt>
                <c:pt idx="8132">
                  <c:v>4.12</c:v>
                </c:pt>
                <c:pt idx="8133">
                  <c:v>4.12</c:v>
                </c:pt>
                <c:pt idx="8134">
                  <c:v>4.1099999999999994</c:v>
                </c:pt>
                <c:pt idx="8135">
                  <c:v>4.1150000000000002</c:v>
                </c:pt>
                <c:pt idx="8136">
                  <c:v>4.1150000000000002</c:v>
                </c:pt>
                <c:pt idx="8137">
                  <c:v>4.12</c:v>
                </c:pt>
                <c:pt idx="8138">
                  <c:v>4.12</c:v>
                </c:pt>
                <c:pt idx="8139">
                  <c:v>4.12</c:v>
                </c:pt>
                <c:pt idx="8140">
                  <c:v>4.12</c:v>
                </c:pt>
                <c:pt idx="8141">
                  <c:v>4.12</c:v>
                </c:pt>
                <c:pt idx="8142">
                  <c:v>4.12</c:v>
                </c:pt>
                <c:pt idx="8143">
                  <c:v>4.1150000000000002</c:v>
                </c:pt>
                <c:pt idx="8144">
                  <c:v>4.12</c:v>
                </c:pt>
                <c:pt idx="8145">
                  <c:v>4.12</c:v>
                </c:pt>
                <c:pt idx="8146">
                  <c:v>4.12</c:v>
                </c:pt>
                <c:pt idx="8147">
                  <c:v>4.12</c:v>
                </c:pt>
                <c:pt idx="8148">
                  <c:v>4.1150000000000002</c:v>
                </c:pt>
                <c:pt idx="8149">
                  <c:v>4.1150000000000002</c:v>
                </c:pt>
                <c:pt idx="8150">
                  <c:v>4.12</c:v>
                </c:pt>
                <c:pt idx="8151">
                  <c:v>4.12</c:v>
                </c:pt>
                <c:pt idx="8152">
                  <c:v>4.1150000000000002</c:v>
                </c:pt>
                <c:pt idx="8153">
                  <c:v>4.12</c:v>
                </c:pt>
                <c:pt idx="8154">
                  <c:v>4.12</c:v>
                </c:pt>
                <c:pt idx="8155">
                  <c:v>4.12</c:v>
                </c:pt>
                <c:pt idx="8156">
                  <c:v>4.12</c:v>
                </c:pt>
                <c:pt idx="8157">
                  <c:v>4.12</c:v>
                </c:pt>
                <c:pt idx="8158">
                  <c:v>4.12</c:v>
                </c:pt>
                <c:pt idx="8159">
                  <c:v>4.12</c:v>
                </c:pt>
                <c:pt idx="8160">
                  <c:v>4.12</c:v>
                </c:pt>
                <c:pt idx="8161">
                  <c:v>4.12</c:v>
                </c:pt>
                <c:pt idx="8162">
                  <c:v>4.125</c:v>
                </c:pt>
                <c:pt idx="8163">
                  <c:v>4.1150000000000002</c:v>
                </c:pt>
                <c:pt idx="8164">
                  <c:v>4.12</c:v>
                </c:pt>
                <c:pt idx="8165">
                  <c:v>4.125</c:v>
                </c:pt>
                <c:pt idx="8166">
                  <c:v>4.12</c:v>
                </c:pt>
                <c:pt idx="8167">
                  <c:v>4.12</c:v>
                </c:pt>
                <c:pt idx="8168">
                  <c:v>4.1150000000000002</c:v>
                </c:pt>
                <c:pt idx="8169">
                  <c:v>4.12</c:v>
                </c:pt>
                <c:pt idx="8170">
                  <c:v>4.125</c:v>
                </c:pt>
                <c:pt idx="8171">
                  <c:v>4.12</c:v>
                </c:pt>
                <c:pt idx="8172">
                  <c:v>4.125</c:v>
                </c:pt>
                <c:pt idx="8173">
                  <c:v>4.12</c:v>
                </c:pt>
                <c:pt idx="8174">
                  <c:v>4.13</c:v>
                </c:pt>
                <c:pt idx="8175">
                  <c:v>4.12</c:v>
                </c:pt>
                <c:pt idx="8176">
                  <c:v>4.13</c:v>
                </c:pt>
                <c:pt idx="8177">
                  <c:v>4.12</c:v>
                </c:pt>
                <c:pt idx="8178">
                  <c:v>4.125</c:v>
                </c:pt>
                <c:pt idx="8179">
                  <c:v>4.125</c:v>
                </c:pt>
                <c:pt idx="8180">
                  <c:v>4.12</c:v>
                </c:pt>
                <c:pt idx="8181">
                  <c:v>4.125</c:v>
                </c:pt>
                <c:pt idx="8182">
                  <c:v>4.125</c:v>
                </c:pt>
                <c:pt idx="8183">
                  <c:v>4.125</c:v>
                </c:pt>
                <c:pt idx="8184">
                  <c:v>4.125</c:v>
                </c:pt>
                <c:pt idx="8185">
                  <c:v>4.125</c:v>
                </c:pt>
                <c:pt idx="8186">
                  <c:v>4.125</c:v>
                </c:pt>
                <c:pt idx="8187">
                  <c:v>4.125</c:v>
                </c:pt>
                <c:pt idx="8188">
                  <c:v>4.125</c:v>
                </c:pt>
                <c:pt idx="8189">
                  <c:v>4.125</c:v>
                </c:pt>
                <c:pt idx="8190">
                  <c:v>4.125</c:v>
                </c:pt>
                <c:pt idx="8191">
                  <c:v>4.125</c:v>
                </c:pt>
                <c:pt idx="8192">
                  <c:v>4.125</c:v>
                </c:pt>
                <c:pt idx="8193">
                  <c:v>4.125</c:v>
                </c:pt>
                <c:pt idx="8194">
                  <c:v>4.125</c:v>
                </c:pt>
                <c:pt idx="8195">
                  <c:v>4.125</c:v>
                </c:pt>
                <c:pt idx="8196">
                  <c:v>4.125</c:v>
                </c:pt>
                <c:pt idx="8197">
                  <c:v>4.125</c:v>
                </c:pt>
                <c:pt idx="8198">
                  <c:v>4.125</c:v>
                </c:pt>
                <c:pt idx="8199">
                  <c:v>4.12</c:v>
                </c:pt>
                <c:pt idx="8200">
                  <c:v>4.125</c:v>
                </c:pt>
                <c:pt idx="8201">
                  <c:v>4.125</c:v>
                </c:pt>
                <c:pt idx="8202">
                  <c:v>4.13</c:v>
                </c:pt>
                <c:pt idx="8203">
                  <c:v>4.125</c:v>
                </c:pt>
                <c:pt idx="8204">
                  <c:v>4.13</c:v>
                </c:pt>
                <c:pt idx="8205">
                  <c:v>4.125</c:v>
                </c:pt>
                <c:pt idx="8206">
                  <c:v>4.125</c:v>
                </c:pt>
                <c:pt idx="8207">
                  <c:v>4.125</c:v>
                </c:pt>
                <c:pt idx="8208">
                  <c:v>4.13</c:v>
                </c:pt>
                <c:pt idx="8209">
                  <c:v>4.13</c:v>
                </c:pt>
                <c:pt idx="8210">
                  <c:v>4.125</c:v>
                </c:pt>
                <c:pt idx="8211">
                  <c:v>4.13</c:v>
                </c:pt>
                <c:pt idx="8212">
                  <c:v>4.125</c:v>
                </c:pt>
                <c:pt idx="8213">
                  <c:v>4.13</c:v>
                </c:pt>
                <c:pt idx="8214">
                  <c:v>4.13</c:v>
                </c:pt>
                <c:pt idx="8215">
                  <c:v>4.125</c:v>
                </c:pt>
                <c:pt idx="8216">
                  <c:v>4.13</c:v>
                </c:pt>
                <c:pt idx="8217">
                  <c:v>4.13</c:v>
                </c:pt>
                <c:pt idx="8218">
                  <c:v>4.13</c:v>
                </c:pt>
                <c:pt idx="8219">
                  <c:v>4.125</c:v>
                </c:pt>
                <c:pt idx="8220">
                  <c:v>4.13</c:v>
                </c:pt>
                <c:pt idx="8221">
                  <c:v>4.125</c:v>
                </c:pt>
                <c:pt idx="8222">
                  <c:v>4.13</c:v>
                </c:pt>
                <c:pt idx="8223">
                  <c:v>4.13</c:v>
                </c:pt>
                <c:pt idx="8224">
                  <c:v>4.13</c:v>
                </c:pt>
                <c:pt idx="8225">
                  <c:v>4.13</c:v>
                </c:pt>
                <c:pt idx="8226">
                  <c:v>4.13</c:v>
                </c:pt>
                <c:pt idx="8227">
                  <c:v>4.13</c:v>
                </c:pt>
                <c:pt idx="8228">
                  <c:v>4.13</c:v>
                </c:pt>
                <c:pt idx="8229">
                  <c:v>4.13</c:v>
                </c:pt>
                <c:pt idx="8230">
                  <c:v>4.1349999999999998</c:v>
                </c:pt>
                <c:pt idx="8231">
                  <c:v>4.13</c:v>
                </c:pt>
                <c:pt idx="8232">
                  <c:v>4.13</c:v>
                </c:pt>
                <c:pt idx="8233">
                  <c:v>4.13</c:v>
                </c:pt>
                <c:pt idx="8234">
                  <c:v>4.13</c:v>
                </c:pt>
                <c:pt idx="8235">
                  <c:v>4.13</c:v>
                </c:pt>
                <c:pt idx="8236">
                  <c:v>4.1199999999999992</c:v>
                </c:pt>
                <c:pt idx="8237">
                  <c:v>4.13</c:v>
                </c:pt>
                <c:pt idx="8238">
                  <c:v>4.1349999999999998</c:v>
                </c:pt>
                <c:pt idx="8239">
                  <c:v>4.13</c:v>
                </c:pt>
                <c:pt idx="8240">
                  <c:v>4.1349999999999998</c:v>
                </c:pt>
                <c:pt idx="8241">
                  <c:v>4.13</c:v>
                </c:pt>
                <c:pt idx="8242">
                  <c:v>4.13</c:v>
                </c:pt>
                <c:pt idx="8243">
                  <c:v>4.13</c:v>
                </c:pt>
                <c:pt idx="8244">
                  <c:v>4.1349999999999998</c:v>
                </c:pt>
                <c:pt idx="8245">
                  <c:v>4.1349999999999998</c:v>
                </c:pt>
                <c:pt idx="8246">
                  <c:v>4.13</c:v>
                </c:pt>
                <c:pt idx="8247">
                  <c:v>4.1349999999999998</c:v>
                </c:pt>
                <c:pt idx="8248">
                  <c:v>4.1349999999999998</c:v>
                </c:pt>
                <c:pt idx="8249">
                  <c:v>4.1349999999999998</c:v>
                </c:pt>
                <c:pt idx="8250">
                  <c:v>4.1349999999999998</c:v>
                </c:pt>
                <c:pt idx="8251">
                  <c:v>4.1349999999999998</c:v>
                </c:pt>
                <c:pt idx="8252">
                  <c:v>4.1349999999999998</c:v>
                </c:pt>
                <c:pt idx="8253">
                  <c:v>4.1349999999999998</c:v>
                </c:pt>
                <c:pt idx="8254">
                  <c:v>4.1349999999999998</c:v>
                </c:pt>
                <c:pt idx="8255">
                  <c:v>4.1349999999999998</c:v>
                </c:pt>
                <c:pt idx="8256">
                  <c:v>4.1349999999999998</c:v>
                </c:pt>
                <c:pt idx="8257">
                  <c:v>4.13</c:v>
                </c:pt>
                <c:pt idx="8258">
                  <c:v>4.1349999999999998</c:v>
                </c:pt>
                <c:pt idx="8259">
                  <c:v>4.1349999999999998</c:v>
                </c:pt>
                <c:pt idx="8260">
                  <c:v>4.1349999999999998</c:v>
                </c:pt>
                <c:pt idx="8261">
                  <c:v>4.1349999999999998</c:v>
                </c:pt>
                <c:pt idx="8262">
                  <c:v>4.1349999999999998</c:v>
                </c:pt>
                <c:pt idx="8263">
                  <c:v>4.1349999999999998</c:v>
                </c:pt>
                <c:pt idx="8264">
                  <c:v>4.1349999999999998</c:v>
                </c:pt>
                <c:pt idx="8265">
                  <c:v>4.1349999999999998</c:v>
                </c:pt>
                <c:pt idx="8266">
                  <c:v>4.1349999999999998</c:v>
                </c:pt>
                <c:pt idx="8267">
                  <c:v>4.1349999999999998</c:v>
                </c:pt>
                <c:pt idx="8268">
                  <c:v>4.1349999999999998</c:v>
                </c:pt>
                <c:pt idx="8269">
                  <c:v>4.1349999999999998</c:v>
                </c:pt>
                <c:pt idx="8270">
                  <c:v>4.1349999999999998</c:v>
                </c:pt>
                <c:pt idx="8271">
                  <c:v>4.1349999999999998</c:v>
                </c:pt>
                <c:pt idx="8272">
                  <c:v>4.1349999999999998</c:v>
                </c:pt>
                <c:pt idx="8273">
                  <c:v>4.1349999999999998</c:v>
                </c:pt>
                <c:pt idx="8274">
                  <c:v>4.1400000000000006</c:v>
                </c:pt>
                <c:pt idx="8275">
                  <c:v>4.1349999999999998</c:v>
                </c:pt>
                <c:pt idx="8276">
                  <c:v>4.1349999999999998</c:v>
                </c:pt>
                <c:pt idx="8277">
                  <c:v>4.1400000000000006</c:v>
                </c:pt>
                <c:pt idx="8278">
                  <c:v>4.1349999999999998</c:v>
                </c:pt>
                <c:pt idx="8279">
                  <c:v>4.1349999999999998</c:v>
                </c:pt>
                <c:pt idx="8280">
                  <c:v>4.1349999999999998</c:v>
                </c:pt>
                <c:pt idx="8281">
                  <c:v>4.1349999999999998</c:v>
                </c:pt>
                <c:pt idx="8282">
                  <c:v>4.1349999999999998</c:v>
                </c:pt>
                <c:pt idx="8283">
                  <c:v>4.1400000000000006</c:v>
                </c:pt>
                <c:pt idx="8284">
                  <c:v>4.1400000000000006</c:v>
                </c:pt>
                <c:pt idx="8285">
                  <c:v>4.1349999999999998</c:v>
                </c:pt>
                <c:pt idx="8286">
                  <c:v>4.1450000000000005</c:v>
                </c:pt>
                <c:pt idx="8287">
                  <c:v>4.1349999999999998</c:v>
                </c:pt>
                <c:pt idx="8288">
                  <c:v>4.1399999999999997</c:v>
                </c:pt>
                <c:pt idx="8289">
                  <c:v>4.1349999999999998</c:v>
                </c:pt>
                <c:pt idx="8290">
                  <c:v>4.1399999999999997</c:v>
                </c:pt>
                <c:pt idx="8291">
                  <c:v>4.1400000000000006</c:v>
                </c:pt>
                <c:pt idx="8292">
                  <c:v>4.1349999999999998</c:v>
                </c:pt>
                <c:pt idx="8293">
                  <c:v>4.1399999999999997</c:v>
                </c:pt>
                <c:pt idx="8294">
                  <c:v>4.1349999999999998</c:v>
                </c:pt>
                <c:pt idx="8295">
                  <c:v>4.1399999999999997</c:v>
                </c:pt>
                <c:pt idx="8296">
                  <c:v>4.1399999999999997</c:v>
                </c:pt>
                <c:pt idx="8297">
                  <c:v>4.1400000000000006</c:v>
                </c:pt>
                <c:pt idx="8298">
                  <c:v>4.1400000000000006</c:v>
                </c:pt>
                <c:pt idx="8299">
                  <c:v>4.1399999999999997</c:v>
                </c:pt>
                <c:pt idx="8300">
                  <c:v>4.1399999999999997</c:v>
                </c:pt>
                <c:pt idx="8301">
                  <c:v>4.1349999999999998</c:v>
                </c:pt>
                <c:pt idx="8302">
                  <c:v>4.1450000000000005</c:v>
                </c:pt>
                <c:pt idx="8303">
                  <c:v>4.1349999999999998</c:v>
                </c:pt>
                <c:pt idx="8304">
                  <c:v>4.1450000000000005</c:v>
                </c:pt>
                <c:pt idx="8305">
                  <c:v>4.1400000000000006</c:v>
                </c:pt>
                <c:pt idx="8306">
                  <c:v>4.1450000000000005</c:v>
                </c:pt>
                <c:pt idx="8307">
                  <c:v>4.1399999999999997</c:v>
                </c:pt>
                <c:pt idx="8308">
                  <c:v>4.1450000000000005</c:v>
                </c:pt>
                <c:pt idx="8309">
                  <c:v>4.1450000000000005</c:v>
                </c:pt>
                <c:pt idx="8310">
                  <c:v>4.1450000000000005</c:v>
                </c:pt>
                <c:pt idx="8311">
                  <c:v>4.1450000000000005</c:v>
                </c:pt>
                <c:pt idx="8312">
                  <c:v>4.1399999999999997</c:v>
                </c:pt>
                <c:pt idx="8313">
                  <c:v>4.1450000000000005</c:v>
                </c:pt>
                <c:pt idx="8314">
                  <c:v>4.1450000000000005</c:v>
                </c:pt>
                <c:pt idx="8315">
                  <c:v>4.1399999999999997</c:v>
                </c:pt>
                <c:pt idx="8316">
                  <c:v>4.1399999999999997</c:v>
                </c:pt>
                <c:pt idx="8317">
                  <c:v>4.1450000000000005</c:v>
                </c:pt>
                <c:pt idx="8318">
                  <c:v>4.1450000000000005</c:v>
                </c:pt>
                <c:pt idx="8319">
                  <c:v>4.1450000000000005</c:v>
                </c:pt>
                <c:pt idx="8320">
                  <c:v>4.1450000000000005</c:v>
                </c:pt>
                <c:pt idx="8321">
                  <c:v>4.1450000000000005</c:v>
                </c:pt>
                <c:pt idx="8322">
                  <c:v>4.1450000000000005</c:v>
                </c:pt>
                <c:pt idx="8323">
                  <c:v>4.1450000000000005</c:v>
                </c:pt>
                <c:pt idx="8324">
                  <c:v>4.1399999999999997</c:v>
                </c:pt>
                <c:pt idx="8325">
                  <c:v>4.1500000000000004</c:v>
                </c:pt>
                <c:pt idx="8326">
                  <c:v>4.1450000000000005</c:v>
                </c:pt>
                <c:pt idx="8327">
                  <c:v>4.1399999999999997</c:v>
                </c:pt>
                <c:pt idx="8328">
                  <c:v>4.1450000000000005</c:v>
                </c:pt>
                <c:pt idx="8329">
                  <c:v>4.1450000000000005</c:v>
                </c:pt>
                <c:pt idx="8330">
                  <c:v>4.1450000000000005</c:v>
                </c:pt>
                <c:pt idx="8331">
                  <c:v>4.1500000000000004</c:v>
                </c:pt>
                <c:pt idx="8332">
                  <c:v>4.1349999999999998</c:v>
                </c:pt>
                <c:pt idx="8333">
                  <c:v>4.1399999999999997</c:v>
                </c:pt>
                <c:pt idx="8334">
                  <c:v>4.1450000000000005</c:v>
                </c:pt>
                <c:pt idx="8335">
                  <c:v>4.1450000000000005</c:v>
                </c:pt>
                <c:pt idx="8336">
                  <c:v>4.1450000000000005</c:v>
                </c:pt>
                <c:pt idx="8337">
                  <c:v>4.1399999999999997</c:v>
                </c:pt>
                <c:pt idx="8338">
                  <c:v>4.1450000000000005</c:v>
                </c:pt>
                <c:pt idx="8339">
                  <c:v>4.1450000000000005</c:v>
                </c:pt>
                <c:pt idx="8340">
                  <c:v>4.1450000000000005</c:v>
                </c:pt>
                <c:pt idx="8341">
                  <c:v>4.1500000000000004</c:v>
                </c:pt>
                <c:pt idx="8342">
                  <c:v>4.1450000000000005</c:v>
                </c:pt>
                <c:pt idx="8343">
                  <c:v>4.1450000000000005</c:v>
                </c:pt>
                <c:pt idx="8344">
                  <c:v>4.1500000000000004</c:v>
                </c:pt>
                <c:pt idx="8345">
                  <c:v>4.1500000000000004</c:v>
                </c:pt>
                <c:pt idx="8346">
                  <c:v>4.1450000000000005</c:v>
                </c:pt>
                <c:pt idx="8347">
                  <c:v>4.1500000000000004</c:v>
                </c:pt>
                <c:pt idx="8348">
                  <c:v>4.1500000000000004</c:v>
                </c:pt>
                <c:pt idx="8349">
                  <c:v>4.1450000000000005</c:v>
                </c:pt>
                <c:pt idx="8350">
                  <c:v>4.1450000000000005</c:v>
                </c:pt>
                <c:pt idx="8351">
                  <c:v>4.1500000000000004</c:v>
                </c:pt>
                <c:pt idx="8352">
                  <c:v>4.1500000000000004</c:v>
                </c:pt>
                <c:pt idx="8353">
                  <c:v>4.1450000000000005</c:v>
                </c:pt>
                <c:pt idx="8354">
                  <c:v>4.1500000000000004</c:v>
                </c:pt>
                <c:pt idx="8355">
                  <c:v>4.1450000000000005</c:v>
                </c:pt>
                <c:pt idx="8356">
                  <c:v>4.1450000000000005</c:v>
                </c:pt>
                <c:pt idx="8357">
                  <c:v>4.1500000000000004</c:v>
                </c:pt>
                <c:pt idx="8358">
                  <c:v>4.1450000000000005</c:v>
                </c:pt>
                <c:pt idx="8359">
                  <c:v>4.1500000000000004</c:v>
                </c:pt>
                <c:pt idx="8360">
                  <c:v>4.1500000000000004</c:v>
                </c:pt>
                <c:pt idx="8361">
                  <c:v>4.1500000000000004</c:v>
                </c:pt>
                <c:pt idx="8362">
                  <c:v>4.1450000000000005</c:v>
                </c:pt>
                <c:pt idx="8363">
                  <c:v>4.1500000000000004</c:v>
                </c:pt>
                <c:pt idx="8364">
                  <c:v>4.1550000000000002</c:v>
                </c:pt>
                <c:pt idx="8365">
                  <c:v>4.1500000000000004</c:v>
                </c:pt>
                <c:pt idx="8366">
                  <c:v>4.1450000000000005</c:v>
                </c:pt>
                <c:pt idx="8367">
                  <c:v>4.1500000000000004</c:v>
                </c:pt>
                <c:pt idx="8368">
                  <c:v>4.1450000000000005</c:v>
                </c:pt>
                <c:pt idx="8369">
                  <c:v>4.1500000000000004</c:v>
                </c:pt>
                <c:pt idx="8370">
                  <c:v>4.1450000000000005</c:v>
                </c:pt>
                <c:pt idx="8371">
                  <c:v>4.1500000000000004</c:v>
                </c:pt>
                <c:pt idx="8372">
                  <c:v>4.1500000000000004</c:v>
                </c:pt>
                <c:pt idx="8373">
                  <c:v>4.1450000000000005</c:v>
                </c:pt>
                <c:pt idx="8374">
                  <c:v>4.1450000000000005</c:v>
                </c:pt>
                <c:pt idx="8375">
                  <c:v>4.1500000000000004</c:v>
                </c:pt>
                <c:pt idx="8376">
                  <c:v>4.1450000000000005</c:v>
                </c:pt>
                <c:pt idx="8377">
                  <c:v>4.1500000000000004</c:v>
                </c:pt>
                <c:pt idx="8378">
                  <c:v>4.1500000000000004</c:v>
                </c:pt>
                <c:pt idx="8379">
                  <c:v>4.1500000000000004</c:v>
                </c:pt>
                <c:pt idx="8380">
                  <c:v>4.1550000000000002</c:v>
                </c:pt>
                <c:pt idx="8381">
                  <c:v>4.1550000000000002</c:v>
                </c:pt>
                <c:pt idx="8382">
                  <c:v>4.1500000000000004</c:v>
                </c:pt>
                <c:pt idx="8383">
                  <c:v>4.1500000000000004</c:v>
                </c:pt>
                <c:pt idx="8384">
                  <c:v>4.1500000000000004</c:v>
                </c:pt>
                <c:pt idx="8385">
                  <c:v>4.1500000000000004</c:v>
                </c:pt>
                <c:pt idx="8386">
                  <c:v>4.1500000000000004</c:v>
                </c:pt>
                <c:pt idx="8387">
                  <c:v>4.1500000000000004</c:v>
                </c:pt>
                <c:pt idx="8388">
                  <c:v>4.1550000000000002</c:v>
                </c:pt>
                <c:pt idx="8389">
                  <c:v>4.1500000000000004</c:v>
                </c:pt>
                <c:pt idx="8390">
                  <c:v>4.1550000000000002</c:v>
                </c:pt>
                <c:pt idx="8391">
                  <c:v>4.1550000000000002</c:v>
                </c:pt>
                <c:pt idx="8392">
                  <c:v>4.1500000000000004</c:v>
                </c:pt>
                <c:pt idx="8393">
                  <c:v>4.1550000000000002</c:v>
                </c:pt>
                <c:pt idx="8394">
                  <c:v>4.1500000000000004</c:v>
                </c:pt>
                <c:pt idx="8395">
                  <c:v>4.1500000000000004</c:v>
                </c:pt>
                <c:pt idx="8396">
                  <c:v>4.1550000000000002</c:v>
                </c:pt>
                <c:pt idx="8397">
                  <c:v>4.1500000000000004</c:v>
                </c:pt>
                <c:pt idx="8398">
                  <c:v>4.1550000000000002</c:v>
                </c:pt>
                <c:pt idx="8399">
                  <c:v>4.1500000000000004</c:v>
                </c:pt>
                <c:pt idx="8400">
                  <c:v>4.1550000000000002</c:v>
                </c:pt>
                <c:pt idx="8401">
                  <c:v>4.1500000000000004</c:v>
                </c:pt>
                <c:pt idx="8402">
                  <c:v>4.1550000000000002</c:v>
                </c:pt>
                <c:pt idx="8403">
                  <c:v>4.1550000000000002</c:v>
                </c:pt>
                <c:pt idx="8404">
                  <c:v>4.1550000000000002</c:v>
                </c:pt>
                <c:pt idx="8405">
                  <c:v>4.1550000000000002</c:v>
                </c:pt>
                <c:pt idx="8406">
                  <c:v>4.1550000000000002</c:v>
                </c:pt>
                <c:pt idx="8407">
                  <c:v>4.1550000000000002</c:v>
                </c:pt>
                <c:pt idx="8408">
                  <c:v>4.1550000000000002</c:v>
                </c:pt>
                <c:pt idx="8409">
                  <c:v>4.1550000000000002</c:v>
                </c:pt>
                <c:pt idx="8410">
                  <c:v>4.1550000000000002</c:v>
                </c:pt>
                <c:pt idx="8411">
                  <c:v>4.1550000000000002</c:v>
                </c:pt>
                <c:pt idx="8412">
                  <c:v>4.1550000000000002</c:v>
                </c:pt>
                <c:pt idx="8413">
                  <c:v>4.1550000000000002</c:v>
                </c:pt>
                <c:pt idx="8414">
                  <c:v>4.16</c:v>
                </c:pt>
                <c:pt idx="8415">
                  <c:v>4.1500000000000004</c:v>
                </c:pt>
                <c:pt idx="8416">
                  <c:v>4.1550000000000002</c:v>
                </c:pt>
                <c:pt idx="8417">
                  <c:v>4.1500000000000004</c:v>
                </c:pt>
                <c:pt idx="8418">
                  <c:v>4.1550000000000002</c:v>
                </c:pt>
                <c:pt idx="8419">
                  <c:v>4.1550000000000002</c:v>
                </c:pt>
                <c:pt idx="8420">
                  <c:v>4.1550000000000002</c:v>
                </c:pt>
                <c:pt idx="8421">
                  <c:v>4.1550000000000002</c:v>
                </c:pt>
                <c:pt idx="8422">
                  <c:v>4.1500000000000004</c:v>
                </c:pt>
                <c:pt idx="8423">
                  <c:v>4.1550000000000002</c:v>
                </c:pt>
                <c:pt idx="8424">
                  <c:v>4.1550000000000002</c:v>
                </c:pt>
                <c:pt idx="8425">
                  <c:v>4.1550000000000002</c:v>
                </c:pt>
                <c:pt idx="8426">
                  <c:v>4.16</c:v>
                </c:pt>
                <c:pt idx="8427">
                  <c:v>4.1550000000000002</c:v>
                </c:pt>
                <c:pt idx="8428">
                  <c:v>4.1550000000000002</c:v>
                </c:pt>
                <c:pt idx="8429">
                  <c:v>4.1550000000000002</c:v>
                </c:pt>
                <c:pt idx="8430">
                  <c:v>4.16</c:v>
                </c:pt>
                <c:pt idx="8431">
                  <c:v>4.1550000000000002</c:v>
                </c:pt>
                <c:pt idx="8432">
                  <c:v>4.1550000000000002</c:v>
                </c:pt>
                <c:pt idx="8433">
                  <c:v>4.1550000000000002</c:v>
                </c:pt>
                <c:pt idx="8434">
                  <c:v>4.16</c:v>
                </c:pt>
                <c:pt idx="8435">
                  <c:v>4.1550000000000002</c:v>
                </c:pt>
                <c:pt idx="8436">
                  <c:v>4.1550000000000002</c:v>
                </c:pt>
                <c:pt idx="8437">
                  <c:v>4.1550000000000002</c:v>
                </c:pt>
                <c:pt idx="8438">
                  <c:v>4.16</c:v>
                </c:pt>
                <c:pt idx="8439">
                  <c:v>4.1550000000000002</c:v>
                </c:pt>
                <c:pt idx="8440">
                  <c:v>4.1550000000000002</c:v>
                </c:pt>
                <c:pt idx="8441">
                  <c:v>4.1550000000000002</c:v>
                </c:pt>
                <c:pt idx="8442">
                  <c:v>4.1550000000000002</c:v>
                </c:pt>
                <c:pt idx="8443">
                  <c:v>4.1550000000000002</c:v>
                </c:pt>
                <c:pt idx="8444">
                  <c:v>4.1550000000000002</c:v>
                </c:pt>
                <c:pt idx="8445">
                  <c:v>4.1550000000000002</c:v>
                </c:pt>
                <c:pt idx="8446">
                  <c:v>4.16</c:v>
                </c:pt>
                <c:pt idx="8447">
                  <c:v>4.1550000000000002</c:v>
                </c:pt>
                <c:pt idx="8448">
                  <c:v>4.1550000000000002</c:v>
                </c:pt>
                <c:pt idx="8449">
                  <c:v>4.1550000000000002</c:v>
                </c:pt>
                <c:pt idx="8450">
                  <c:v>4.1550000000000002</c:v>
                </c:pt>
                <c:pt idx="8451">
                  <c:v>4.16</c:v>
                </c:pt>
                <c:pt idx="8452">
                  <c:v>4.16</c:v>
                </c:pt>
                <c:pt idx="8453">
                  <c:v>4.16</c:v>
                </c:pt>
                <c:pt idx="8454">
                  <c:v>4.16</c:v>
                </c:pt>
                <c:pt idx="8455">
                  <c:v>4.16</c:v>
                </c:pt>
                <c:pt idx="8456">
                  <c:v>4.1550000000000002</c:v>
                </c:pt>
                <c:pt idx="8457">
                  <c:v>4.165</c:v>
                </c:pt>
                <c:pt idx="8458">
                  <c:v>4.1550000000000002</c:v>
                </c:pt>
                <c:pt idx="8459">
                  <c:v>4.1550000000000002</c:v>
                </c:pt>
                <c:pt idx="8460">
                  <c:v>4.16</c:v>
                </c:pt>
                <c:pt idx="8461">
                  <c:v>4.165</c:v>
                </c:pt>
                <c:pt idx="8462">
                  <c:v>4.1550000000000002</c:v>
                </c:pt>
                <c:pt idx="8463">
                  <c:v>4.16</c:v>
                </c:pt>
                <c:pt idx="8464">
                  <c:v>4.165</c:v>
                </c:pt>
                <c:pt idx="8465">
                  <c:v>4.16</c:v>
                </c:pt>
                <c:pt idx="8466">
                  <c:v>4.165</c:v>
                </c:pt>
                <c:pt idx="8467">
                  <c:v>4.165</c:v>
                </c:pt>
                <c:pt idx="8468">
                  <c:v>4.1550000000000002</c:v>
                </c:pt>
                <c:pt idx="8469">
                  <c:v>4.16</c:v>
                </c:pt>
                <c:pt idx="8470">
                  <c:v>4.16</c:v>
                </c:pt>
                <c:pt idx="8471">
                  <c:v>4.165</c:v>
                </c:pt>
                <c:pt idx="8472">
                  <c:v>4.165</c:v>
                </c:pt>
                <c:pt idx="8473">
                  <c:v>4.16</c:v>
                </c:pt>
                <c:pt idx="8474">
                  <c:v>4.165</c:v>
                </c:pt>
                <c:pt idx="8475">
                  <c:v>4.165</c:v>
                </c:pt>
                <c:pt idx="8476">
                  <c:v>4.165</c:v>
                </c:pt>
                <c:pt idx="8477">
                  <c:v>4.16</c:v>
                </c:pt>
                <c:pt idx="8478">
                  <c:v>4.165</c:v>
                </c:pt>
                <c:pt idx="8479">
                  <c:v>4.16</c:v>
                </c:pt>
                <c:pt idx="8480">
                  <c:v>4.16</c:v>
                </c:pt>
                <c:pt idx="8481">
                  <c:v>4.16</c:v>
                </c:pt>
                <c:pt idx="8482">
                  <c:v>4.16</c:v>
                </c:pt>
                <c:pt idx="8483">
                  <c:v>4.165</c:v>
                </c:pt>
                <c:pt idx="8484">
                  <c:v>4.16</c:v>
                </c:pt>
                <c:pt idx="8485">
                  <c:v>4.16</c:v>
                </c:pt>
                <c:pt idx="8486">
                  <c:v>4.16</c:v>
                </c:pt>
                <c:pt idx="8487">
                  <c:v>4.16</c:v>
                </c:pt>
                <c:pt idx="8488">
                  <c:v>4.165</c:v>
                </c:pt>
                <c:pt idx="8489">
                  <c:v>4.165</c:v>
                </c:pt>
                <c:pt idx="8490">
                  <c:v>4.165</c:v>
                </c:pt>
                <c:pt idx="8491">
                  <c:v>4.16</c:v>
                </c:pt>
                <c:pt idx="8492">
                  <c:v>4.16</c:v>
                </c:pt>
                <c:pt idx="8493">
                  <c:v>4.165</c:v>
                </c:pt>
                <c:pt idx="8494">
                  <c:v>4.165</c:v>
                </c:pt>
                <c:pt idx="8495">
                  <c:v>4.165</c:v>
                </c:pt>
                <c:pt idx="8496">
                  <c:v>4.165</c:v>
                </c:pt>
                <c:pt idx="8497">
                  <c:v>4.17</c:v>
                </c:pt>
                <c:pt idx="8498">
                  <c:v>4.17</c:v>
                </c:pt>
                <c:pt idx="8499">
                  <c:v>4.165</c:v>
                </c:pt>
                <c:pt idx="8500">
                  <c:v>4.165</c:v>
                </c:pt>
                <c:pt idx="8501">
                  <c:v>4.17</c:v>
                </c:pt>
                <c:pt idx="8502">
                  <c:v>4.165</c:v>
                </c:pt>
                <c:pt idx="8503">
                  <c:v>4.165</c:v>
                </c:pt>
                <c:pt idx="8504">
                  <c:v>4.165</c:v>
                </c:pt>
                <c:pt idx="8505">
                  <c:v>4.165</c:v>
                </c:pt>
                <c:pt idx="8506">
                  <c:v>4.165</c:v>
                </c:pt>
                <c:pt idx="8507">
                  <c:v>4.165</c:v>
                </c:pt>
                <c:pt idx="8508">
                  <c:v>4.165</c:v>
                </c:pt>
                <c:pt idx="8509">
                  <c:v>4.165</c:v>
                </c:pt>
                <c:pt idx="8510">
                  <c:v>4.165</c:v>
                </c:pt>
                <c:pt idx="8511">
                  <c:v>4.17</c:v>
                </c:pt>
                <c:pt idx="8512">
                  <c:v>4.17</c:v>
                </c:pt>
                <c:pt idx="8513">
                  <c:v>4.17</c:v>
                </c:pt>
                <c:pt idx="8514">
                  <c:v>4.165</c:v>
                </c:pt>
                <c:pt idx="8515">
                  <c:v>4.17</c:v>
                </c:pt>
                <c:pt idx="8516">
                  <c:v>4.165</c:v>
                </c:pt>
                <c:pt idx="8517">
                  <c:v>4.17</c:v>
                </c:pt>
                <c:pt idx="8518">
                  <c:v>4.17</c:v>
                </c:pt>
                <c:pt idx="8519">
                  <c:v>4.17</c:v>
                </c:pt>
                <c:pt idx="8520">
                  <c:v>4.17</c:v>
                </c:pt>
                <c:pt idx="8521">
                  <c:v>4.17</c:v>
                </c:pt>
                <c:pt idx="8522">
                  <c:v>4.17</c:v>
                </c:pt>
                <c:pt idx="8523">
                  <c:v>4.17</c:v>
                </c:pt>
                <c:pt idx="8524">
                  <c:v>4.165</c:v>
                </c:pt>
                <c:pt idx="8525">
                  <c:v>4.17</c:v>
                </c:pt>
                <c:pt idx="8526">
                  <c:v>4.1749999999999998</c:v>
                </c:pt>
                <c:pt idx="8527">
                  <c:v>4.1749999999999998</c:v>
                </c:pt>
                <c:pt idx="8528">
                  <c:v>4.17</c:v>
                </c:pt>
                <c:pt idx="8529">
                  <c:v>4.17</c:v>
                </c:pt>
                <c:pt idx="8530">
                  <c:v>4.17</c:v>
                </c:pt>
                <c:pt idx="8531">
                  <c:v>4.1749999999999998</c:v>
                </c:pt>
                <c:pt idx="8532">
                  <c:v>4.17</c:v>
                </c:pt>
                <c:pt idx="8533">
                  <c:v>4.17</c:v>
                </c:pt>
                <c:pt idx="8534">
                  <c:v>4.17</c:v>
                </c:pt>
                <c:pt idx="8535">
                  <c:v>4.17</c:v>
                </c:pt>
                <c:pt idx="8536">
                  <c:v>4.17</c:v>
                </c:pt>
                <c:pt idx="8537">
                  <c:v>4.17</c:v>
                </c:pt>
                <c:pt idx="8538">
                  <c:v>4.17</c:v>
                </c:pt>
                <c:pt idx="8539">
                  <c:v>4.17</c:v>
                </c:pt>
                <c:pt idx="8540">
                  <c:v>4.17</c:v>
                </c:pt>
                <c:pt idx="8541">
                  <c:v>4.17</c:v>
                </c:pt>
                <c:pt idx="8542">
                  <c:v>4.17</c:v>
                </c:pt>
                <c:pt idx="8543">
                  <c:v>4.17</c:v>
                </c:pt>
                <c:pt idx="8544">
                  <c:v>4.17</c:v>
                </c:pt>
                <c:pt idx="8545">
                  <c:v>4.17</c:v>
                </c:pt>
                <c:pt idx="8546">
                  <c:v>4.1749999999999998</c:v>
                </c:pt>
                <c:pt idx="8547">
                  <c:v>4.17</c:v>
                </c:pt>
                <c:pt idx="8548">
                  <c:v>4.1749999999999998</c:v>
                </c:pt>
                <c:pt idx="8549">
                  <c:v>4.18</c:v>
                </c:pt>
                <c:pt idx="8550">
                  <c:v>4.17</c:v>
                </c:pt>
                <c:pt idx="8551">
                  <c:v>4.17</c:v>
                </c:pt>
                <c:pt idx="8552">
                  <c:v>4.17</c:v>
                </c:pt>
                <c:pt idx="8553">
                  <c:v>4.17</c:v>
                </c:pt>
                <c:pt idx="8554">
                  <c:v>4.17</c:v>
                </c:pt>
                <c:pt idx="8555">
                  <c:v>4.18</c:v>
                </c:pt>
                <c:pt idx="8556">
                  <c:v>4.17</c:v>
                </c:pt>
                <c:pt idx="8557">
                  <c:v>4.18</c:v>
                </c:pt>
                <c:pt idx="8558">
                  <c:v>4.1749999999999998</c:v>
                </c:pt>
                <c:pt idx="8559">
                  <c:v>4.17</c:v>
                </c:pt>
                <c:pt idx="8560">
                  <c:v>4.1749999999999998</c:v>
                </c:pt>
                <c:pt idx="8561">
                  <c:v>4.1749999999999998</c:v>
                </c:pt>
                <c:pt idx="8562">
                  <c:v>4.17</c:v>
                </c:pt>
                <c:pt idx="8563">
                  <c:v>4.1749999999999998</c:v>
                </c:pt>
                <c:pt idx="8564">
                  <c:v>4.17</c:v>
                </c:pt>
                <c:pt idx="8565">
                  <c:v>4.17</c:v>
                </c:pt>
                <c:pt idx="8566">
                  <c:v>4.17</c:v>
                </c:pt>
                <c:pt idx="8567">
                  <c:v>4.1749999999999998</c:v>
                </c:pt>
                <c:pt idx="8568">
                  <c:v>4.1749999999999998</c:v>
                </c:pt>
                <c:pt idx="8569">
                  <c:v>4.17</c:v>
                </c:pt>
                <c:pt idx="8570">
                  <c:v>4.17</c:v>
                </c:pt>
                <c:pt idx="8571">
                  <c:v>4.1749999999999998</c:v>
                </c:pt>
                <c:pt idx="8572">
                  <c:v>4.165</c:v>
                </c:pt>
                <c:pt idx="8573">
                  <c:v>4.18</c:v>
                </c:pt>
                <c:pt idx="8574">
                  <c:v>4.165</c:v>
                </c:pt>
                <c:pt idx="8575">
                  <c:v>4.17</c:v>
                </c:pt>
                <c:pt idx="8576">
                  <c:v>4.1749999999999998</c:v>
                </c:pt>
                <c:pt idx="8577">
                  <c:v>4.17</c:v>
                </c:pt>
                <c:pt idx="8578">
                  <c:v>4.18</c:v>
                </c:pt>
                <c:pt idx="8579">
                  <c:v>4.18</c:v>
                </c:pt>
                <c:pt idx="8580">
                  <c:v>4.18</c:v>
                </c:pt>
                <c:pt idx="8581">
                  <c:v>4.18</c:v>
                </c:pt>
                <c:pt idx="8582">
                  <c:v>4.18</c:v>
                </c:pt>
                <c:pt idx="8583">
                  <c:v>4.18</c:v>
                </c:pt>
                <c:pt idx="8584">
                  <c:v>4.18</c:v>
                </c:pt>
                <c:pt idx="8585">
                  <c:v>4.17</c:v>
                </c:pt>
                <c:pt idx="8586">
                  <c:v>4.18</c:v>
                </c:pt>
                <c:pt idx="8587">
                  <c:v>4.1749999999999998</c:v>
                </c:pt>
                <c:pt idx="8588">
                  <c:v>4.18</c:v>
                </c:pt>
                <c:pt idx="8589">
                  <c:v>4.18</c:v>
                </c:pt>
                <c:pt idx="8590">
                  <c:v>4.1749999999999998</c:v>
                </c:pt>
                <c:pt idx="8591">
                  <c:v>4.18</c:v>
                </c:pt>
                <c:pt idx="8592">
                  <c:v>4.1749999999999998</c:v>
                </c:pt>
                <c:pt idx="8593">
                  <c:v>4.1849999999999996</c:v>
                </c:pt>
                <c:pt idx="8594">
                  <c:v>4.1749999999999998</c:v>
                </c:pt>
                <c:pt idx="8595">
                  <c:v>4.18</c:v>
                </c:pt>
                <c:pt idx="8596">
                  <c:v>4.18</c:v>
                </c:pt>
                <c:pt idx="8597">
                  <c:v>4.18</c:v>
                </c:pt>
                <c:pt idx="8598">
                  <c:v>4.18</c:v>
                </c:pt>
                <c:pt idx="8599">
                  <c:v>4.18</c:v>
                </c:pt>
                <c:pt idx="8600">
                  <c:v>4.18</c:v>
                </c:pt>
                <c:pt idx="8601">
                  <c:v>4.18</c:v>
                </c:pt>
                <c:pt idx="8602">
                  <c:v>4.18</c:v>
                </c:pt>
                <c:pt idx="8603">
                  <c:v>4.18</c:v>
                </c:pt>
                <c:pt idx="8604">
                  <c:v>4.18</c:v>
                </c:pt>
                <c:pt idx="8605">
                  <c:v>4.1849999999999996</c:v>
                </c:pt>
                <c:pt idx="8606">
                  <c:v>4.18</c:v>
                </c:pt>
                <c:pt idx="8607">
                  <c:v>4.18</c:v>
                </c:pt>
                <c:pt idx="8608">
                  <c:v>4.1849999999999996</c:v>
                </c:pt>
                <c:pt idx="8609">
                  <c:v>4.1849999999999996</c:v>
                </c:pt>
                <c:pt idx="8610">
                  <c:v>4.1849999999999996</c:v>
                </c:pt>
                <c:pt idx="8611">
                  <c:v>4.18</c:v>
                </c:pt>
                <c:pt idx="8612">
                  <c:v>4.18</c:v>
                </c:pt>
                <c:pt idx="8613">
                  <c:v>4.18</c:v>
                </c:pt>
                <c:pt idx="8614">
                  <c:v>4.18</c:v>
                </c:pt>
                <c:pt idx="8615">
                  <c:v>4.1849999999999996</c:v>
                </c:pt>
                <c:pt idx="8616">
                  <c:v>4.18</c:v>
                </c:pt>
                <c:pt idx="8617">
                  <c:v>4.1849999999999996</c:v>
                </c:pt>
                <c:pt idx="8618">
                  <c:v>4.18</c:v>
                </c:pt>
                <c:pt idx="8619">
                  <c:v>4.18</c:v>
                </c:pt>
                <c:pt idx="8620">
                  <c:v>4.1849999999999996</c:v>
                </c:pt>
                <c:pt idx="8621">
                  <c:v>4.1849999999999996</c:v>
                </c:pt>
                <c:pt idx="8622">
                  <c:v>4.1849999999999996</c:v>
                </c:pt>
                <c:pt idx="8623">
                  <c:v>4.18</c:v>
                </c:pt>
                <c:pt idx="8624">
                  <c:v>4.1849999999999996</c:v>
                </c:pt>
                <c:pt idx="8625">
                  <c:v>4.1849999999999996</c:v>
                </c:pt>
                <c:pt idx="8626">
                  <c:v>4.18</c:v>
                </c:pt>
                <c:pt idx="8627">
                  <c:v>4.18</c:v>
                </c:pt>
                <c:pt idx="8628">
                  <c:v>4.18</c:v>
                </c:pt>
                <c:pt idx="8629">
                  <c:v>4.18</c:v>
                </c:pt>
                <c:pt idx="8630">
                  <c:v>4.1849999999999996</c:v>
                </c:pt>
                <c:pt idx="8631">
                  <c:v>4.1849999999999996</c:v>
                </c:pt>
                <c:pt idx="8632">
                  <c:v>4.1849999999999996</c:v>
                </c:pt>
                <c:pt idx="8633">
                  <c:v>4.18</c:v>
                </c:pt>
                <c:pt idx="8634">
                  <c:v>4.18</c:v>
                </c:pt>
                <c:pt idx="8635">
                  <c:v>4.18</c:v>
                </c:pt>
                <c:pt idx="8636">
                  <c:v>4.18</c:v>
                </c:pt>
                <c:pt idx="8637">
                  <c:v>4.1849999999999996</c:v>
                </c:pt>
                <c:pt idx="8638">
                  <c:v>4.1899999999999995</c:v>
                </c:pt>
                <c:pt idx="8639">
                  <c:v>4.18</c:v>
                </c:pt>
                <c:pt idx="8640">
                  <c:v>4.18</c:v>
                </c:pt>
                <c:pt idx="8641">
                  <c:v>4.1849999999999996</c:v>
                </c:pt>
                <c:pt idx="8642">
                  <c:v>4.1849999999999996</c:v>
                </c:pt>
                <c:pt idx="8643">
                  <c:v>4.18</c:v>
                </c:pt>
                <c:pt idx="8644">
                  <c:v>4.1899999999999995</c:v>
                </c:pt>
                <c:pt idx="8645">
                  <c:v>4.1849999999999996</c:v>
                </c:pt>
                <c:pt idx="8646">
                  <c:v>4.1849999999999996</c:v>
                </c:pt>
                <c:pt idx="8647">
                  <c:v>4.18</c:v>
                </c:pt>
                <c:pt idx="8648">
                  <c:v>4.1849999999999996</c:v>
                </c:pt>
                <c:pt idx="8649">
                  <c:v>4.1899999999999995</c:v>
                </c:pt>
                <c:pt idx="8650">
                  <c:v>4.1849999999999996</c:v>
                </c:pt>
                <c:pt idx="8651">
                  <c:v>4.1899999999999995</c:v>
                </c:pt>
                <c:pt idx="8652">
                  <c:v>4.18</c:v>
                </c:pt>
                <c:pt idx="8653">
                  <c:v>4.1849999999999996</c:v>
                </c:pt>
                <c:pt idx="8654">
                  <c:v>4.1899999999999995</c:v>
                </c:pt>
                <c:pt idx="8655">
                  <c:v>4.1899999999999995</c:v>
                </c:pt>
                <c:pt idx="8656">
                  <c:v>4.1899999999999995</c:v>
                </c:pt>
                <c:pt idx="8657">
                  <c:v>4.1899999999999995</c:v>
                </c:pt>
                <c:pt idx="8658">
                  <c:v>4.1899999999999995</c:v>
                </c:pt>
                <c:pt idx="8659">
                  <c:v>4.1899999999999995</c:v>
                </c:pt>
                <c:pt idx="8660">
                  <c:v>4.1899999999999995</c:v>
                </c:pt>
                <c:pt idx="8661">
                  <c:v>4.1899999999999995</c:v>
                </c:pt>
                <c:pt idx="8662">
                  <c:v>4.1899999999999995</c:v>
                </c:pt>
                <c:pt idx="8663">
                  <c:v>4.1849999999999996</c:v>
                </c:pt>
                <c:pt idx="8664">
                  <c:v>4.1899999999999995</c:v>
                </c:pt>
                <c:pt idx="8665">
                  <c:v>4.1849999999999996</c:v>
                </c:pt>
                <c:pt idx="8666">
                  <c:v>4.1849999999999996</c:v>
                </c:pt>
                <c:pt idx="8667">
                  <c:v>4.1899999999999995</c:v>
                </c:pt>
                <c:pt idx="8668">
                  <c:v>4.1899999999999995</c:v>
                </c:pt>
                <c:pt idx="8669">
                  <c:v>4.1899999999999995</c:v>
                </c:pt>
                <c:pt idx="8670">
                  <c:v>4.1899999999999995</c:v>
                </c:pt>
                <c:pt idx="8671">
                  <c:v>4.1899999999999995</c:v>
                </c:pt>
                <c:pt idx="8672">
                  <c:v>4.1899999999999995</c:v>
                </c:pt>
                <c:pt idx="8673">
                  <c:v>4.1899999999999995</c:v>
                </c:pt>
                <c:pt idx="8674">
                  <c:v>4.1899999999999995</c:v>
                </c:pt>
                <c:pt idx="8675">
                  <c:v>4.1899999999999995</c:v>
                </c:pt>
                <c:pt idx="8676">
                  <c:v>4.1899999999999995</c:v>
                </c:pt>
                <c:pt idx="8677">
                  <c:v>4.1899999999999995</c:v>
                </c:pt>
                <c:pt idx="8678">
                  <c:v>4.1899999999999995</c:v>
                </c:pt>
                <c:pt idx="8679">
                  <c:v>4.1899999999999995</c:v>
                </c:pt>
                <c:pt idx="8680">
                  <c:v>4.1899999999999995</c:v>
                </c:pt>
                <c:pt idx="8681">
                  <c:v>4.1899999999999995</c:v>
                </c:pt>
                <c:pt idx="8682">
                  <c:v>4.1899999999999995</c:v>
                </c:pt>
                <c:pt idx="8683">
                  <c:v>4.1899999999999995</c:v>
                </c:pt>
                <c:pt idx="8684">
                  <c:v>4.1899999999999995</c:v>
                </c:pt>
                <c:pt idx="8685">
                  <c:v>4.1899999999999995</c:v>
                </c:pt>
                <c:pt idx="8686">
                  <c:v>4.1899999999999995</c:v>
                </c:pt>
                <c:pt idx="8687">
                  <c:v>4.1949999999999994</c:v>
                </c:pt>
                <c:pt idx="8688">
                  <c:v>4.1899999999999995</c:v>
                </c:pt>
                <c:pt idx="8689">
                  <c:v>4.1899999999999995</c:v>
                </c:pt>
                <c:pt idx="8690">
                  <c:v>4.1899999999999995</c:v>
                </c:pt>
                <c:pt idx="8691">
                  <c:v>4.1899999999999995</c:v>
                </c:pt>
                <c:pt idx="8692">
                  <c:v>4.1949999999999994</c:v>
                </c:pt>
                <c:pt idx="8693">
                  <c:v>4.1899999999999995</c:v>
                </c:pt>
                <c:pt idx="8694">
                  <c:v>4.1899999999999995</c:v>
                </c:pt>
                <c:pt idx="8695">
                  <c:v>4.1899999999999995</c:v>
                </c:pt>
                <c:pt idx="8696">
                  <c:v>4.1899999999999995</c:v>
                </c:pt>
                <c:pt idx="8697">
                  <c:v>4.1899999999999995</c:v>
                </c:pt>
                <c:pt idx="8698">
                  <c:v>4.1899999999999995</c:v>
                </c:pt>
                <c:pt idx="8699">
                  <c:v>4.1899999999999995</c:v>
                </c:pt>
                <c:pt idx="8700">
                  <c:v>4.1899999999999995</c:v>
                </c:pt>
                <c:pt idx="8701">
                  <c:v>4.1899999999999995</c:v>
                </c:pt>
                <c:pt idx="8702">
                  <c:v>4.1899999999999995</c:v>
                </c:pt>
                <c:pt idx="8703">
                  <c:v>4.1899999999999995</c:v>
                </c:pt>
                <c:pt idx="8704">
                  <c:v>4.1949999999999994</c:v>
                </c:pt>
                <c:pt idx="8705">
                  <c:v>4.1899999999999995</c:v>
                </c:pt>
                <c:pt idx="8706">
                  <c:v>4.1899999999999995</c:v>
                </c:pt>
                <c:pt idx="8707">
                  <c:v>4.1899999999999995</c:v>
                </c:pt>
                <c:pt idx="8708">
                  <c:v>4.1899999999999995</c:v>
                </c:pt>
                <c:pt idx="8709">
                  <c:v>4.1899999999999995</c:v>
                </c:pt>
                <c:pt idx="8710">
                  <c:v>4.1849999999999996</c:v>
                </c:pt>
                <c:pt idx="8711">
                  <c:v>4.1849999999999996</c:v>
                </c:pt>
                <c:pt idx="8712">
                  <c:v>4.1950000000000003</c:v>
                </c:pt>
                <c:pt idx="8713">
                  <c:v>4.1899999999999995</c:v>
                </c:pt>
                <c:pt idx="8714">
                  <c:v>4.1899999999999995</c:v>
                </c:pt>
                <c:pt idx="8715">
                  <c:v>4.1899999999999995</c:v>
                </c:pt>
                <c:pt idx="8716">
                  <c:v>4.1949999999999994</c:v>
                </c:pt>
                <c:pt idx="8717">
                  <c:v>4.1899999999999995</c:v>
                </c:pt>
                <c:pt idx="8718">
                  <c:v>4.1899999999999995</c:v>
                </c:pt>
                <c:pt idx="8719">
                  <c:v>4.2</c:v>
                </c:pt>
                <c:pt idx="8720">
                  <c:v>4.1949999999999994</c:v>
                </c:pt>
                <c:pt idx="8721">
                  <c:v>4.1899999999999995</c:v>
                </c:pt>
                <c:pt idx="8722">
                  <c:v>4.1899999999999995</c:v>
                </c:pt>
                <c:pt idx="8723">
                  <c:v>4.1949999999999994</c:v>
                </c:pt>
                <c:pt idx="8724">
                  <c:v>4.1899999999999995</c:v>
                </c:pt>
                <c:pt idx="8725">
                  <c:v>4.1950000000000003</c:v>
                </c:pt>
                <c:pt idx="8726">
                  <c:v>4.1899999999999995</c:v>
                </c:pt>
                <c:pt idx="8727">
                  <c:v>4.1949999999999994</c:v>
                </c:pt>
                <c:pt idx="8728">
                  <c:v>4.1950000000000003</c:v>
                </c:pt>
                <c:pt idx="8729">
                  <c:v>4.1899999999999995</c:v>
                </c:pt>
                <c:pt idx="8730">
                  <c:v>4.1949999999999994</c:v>
                </c:pt>
                <c:pt idx="8731">
                  <c:v>4.1949999999999994</c:v>
                </c:pt>
                <c:pt idx="8732">
                  <c:v>4.1949999999999994</c:v>
                </c:pt>
                <c:pt idx="8733">
                  <c:v>4.2</c:v>
                </c:pt>
                <c:pt idx="8734">
                  <c:v>4.1949999999999994</c:v>
                </c:pt>
                <c:pt idx="8735">
                  <c:v>4.1899999999999995</c:v>
                </c:pt>
                <c:pt idx="8736">
                  <c:v>4.1949999999999994</c:v>
                </c:pt>
                <c:pt idx="8737">
                  <c:v>4.1949999999999994</c:v>
                </c:pt>
                <c:pt idx="8738">
                  <c:v>4.1949999999999994</c:v>
                </c:pt>
                <c:pt idx="8739">
                  <c:v>4.2</c:v>
                </c:pt>
                <c:pt idx="8740">
                  <c:v>4.2</c:v>
                </c:pt>
                <c:pt idx="8741">
                  <c:v>4.2</c:v>
                </c:pt>
                <c:pt idx="8742">
                  <c:v>4.1899999999999995</c:v>
                </c:pt>
                <c:pt idx="8743">
                  <c:v>4.2</c:v>
                </c:pt>
                <c:pt idx="8744">
                  <c:v>4.2</c:v>
                </c:pt>
                <c:pt idx="8745">
                  <c:v>4.2</c:v>
                </c:pt>
                <c:pt idx="8746">
                  <c:v>4.1949999999999994</c:v>
                </c:pt>
                <c:pt idx="8747">
                  <c:v>4.2</c:v>
                </c:pt>
                <c:pt idx="8748">
                  <c:v>4.2</c:v>
                </c:pt>
                <c:pt idx="8749">
                  <c:v>4.2</c:v>
                </c:pt>
                <c:pt idx="8750">
                  <c:v>4.2</c:v>
                </c:pt>
                <c:pt idx="8751">
                  <c:v>4.2</c:v>
                </c:pt>
                <c:pt idx="8752">
                  <c:v>4.2</c:v>
                </c:pt>
                <c:pt idx="8753">
                  <c:v>4.2</c:v>
                </c:pt>
                <c:pt idx="8754">
                  <c:v>4.2</c:v>
                </c:pt>
                <c:pt idx="8755">
                  <c:v>4.2</c:v>
                </c:pt>
                <c:pt idx="8756">
                  <c:v>4.2</c:v>
                </c:pt>
                <c:pt idx="8757">
                  <c:v>4.1949999999999994</c:v>
                </c:pt>
                <c:pt idx="8758">
                  <c:v>4.2</c:v>
                </c:pt>
                <c:pt idx="8759">
                  <c:v>4.2</c:v>
                </c:pt>
                <c:pt idx="8760">
                  <c:v>4.2</c:v>
                </c:pt>
                <c:pt idx="8761">
                  <c:v>4.1949999999999994</c:v>
                </c:pt>
                <c:pt idx="8762">
                  <c:v>4.2050000000000001</c:v>
                </c:pt>
                <c:pt idx="8763">
                  <c:v>4.2</c:v>
                </c:pt>
                <c:pt idx="8764">
                  <c:v>4.2</c:v>
                </c:pt>
                <c:pt idx="8765">
                  <c:v>4.1949999999999994</c:v>
                </c:pt>
                <c:pt idx="8766">
                  <c:v>4.2</c:v>
                </c:pt>
                <c:pt idx="8767">
                  <c:v>4.1949999999999994</c:v>
                </c:pt>
                <c:pt idx="8768">
                  <c:v>4.2</c:v>
                </c:pt>
                <c:pt idx="8769">
                  <c:v>4.2</c:v>
                </c:pt>
                <c:pt idx="8770">
                  <c:v>4.2</c:v>
                </c:pt>
                <c:pt idx="8771">
                  <c:v>4.2</c:v>
                </c:pt>
                <c:pt idx="8772">
                  <c:v>4.2</c:v>
                </c:pt>
                <c:pt idx="8773">
                  <c:v>4.2</c:v>
                </c:pt>
                <c:pt idx="8774">
                  <c:v>4.2</c:v>
                </c:pt>
                <c:pt idx="8775">
                  <c:v>4.2</c:v>
                </c:pt>
                <c:pt idx="8776">
                  <c:v>4.2</c:v>
                </c:pt>
                <c:pt idx="8777">
                  <c:v>4.2</c:v>
                </c:pt>
                <c:pt idx="8778">
                  <c:v>4.2</c:v>
                </c:pt>
                <c:pt idx="8779">
                  <c:v>4.2</c:v>
                </c:pt>
                <c:pt idx="8780">
                  <c:v>4.2</c:v>
                </c:pt>
                <c:pt idx="8781">
                  <c:v>4.2</c:v>
                </c:pt>
                <c:pt idx="8782">
                  <c:v>4.2</c:v>
                </c:pt>
                <c:pt idx="8783">
                  <c:v>4.2</c:v>
                </c:pt>
                <c:pt idx="8784">
                  <c:v>4.2</c:v>
                </c:pt>
                <c:pt idx="8785">
                  <c:v>4.2</c:v>
                </c:pt>
                <c:pt idx="8786">
                  <c:v>4.2</c:v>
                </c:pt>
                <c:pt idx="8787">
                  <c:v>4.2</c:v>
                </c:pt>
                <c:pt idx="8788">
                  <c:v>4.1949999999999994</c:v>
                </c:pt>
                <c:pt idx="8789">
                  <c:v>4.2</c:v>
                </c:pt>
                <c:pt idx="8790">
                  <c:v>4.2050000000000001</c:v>
                </c:pt>
                <c:pt idx="8791">
                  <c:v>4.2</c:v>
                </c:pt>
                <c:pt idx="8792">
                  <c:v>4.2</c:v>
                </c:pt>
                <c:pt idx="8793">
                  <c:v>4.2</c:v>
                </c:pt>
                <c:pt idx="8794">
                  <c:v>4.2</c:v>
                </c:pt>
                <c:pt idx="8795">
                  <c:v>4.2050000000000001</c:v>
                </c:pt>
                <c:pt idx="8796">
                  <c:v>4.2050000000000001</c:v>
                </c:pt>
                <c:pt idx="8797">
                  <c:v>4.2050000000000001</c:v>
                </c:pt>
                <c:pt idx="8798">
                  <c:v>4.2</c:v>
                </c:pt>
                <c:pt idx="8799">
                  <c:v>4.2050000000000001</c:v>
                </c:pt>
                <c:pt idx="8800">
                  <c:v>4.2</c:v>
                </c:pt>
                <c:pt idx="8801">
                  <c:v>4.2050000000000001</c:v>
                </c:pt>
                <c:pt idx="8802">
                  <c:v>4.2</c:v>
                </c:pt>
                <c:pt idx="8803">
                  <c:v>4.2</c:v>
                </c:pt>
                <c:pt idx="8804">
                  <c:v>4.2</c:v>
                </c:pt>
                <c:pt idx="8805">
                  <c:v>4.21</c:v>
                </c:pt>
                <c:pt idx="8806">
                  <c:v>4.2050000000000001</c:v>
                </c:pt>
                <c:pt idx="8807">
                  <c:v>4.2050000000000001</c:v>
                </c:pt>
                <c:pt idx="8808">
                  <c:v>4.2050000000000001</c:v>
                </c:pt>
                <c:pt idx="8809">
                  <c:v>4.21</c:v>
                </c:pt>
                <c:pt idx="8810">
                  <c:v>4.2050000000000001</c:v>
                </c:pt>
                <c:pt idx="8811">
                  <c:v>4.21</c:v>
                </c:pt>
                <c:pt idx="8812">
                  <c:v>4.21</c:v>
                </c:pt>
                <c:pt idx="8813">
                  <c:v>4.21</c:v>
                </c:pt>
                <c:pt idx="8814">
                  <c:v>4.2050000000000001</c:v>
                </c:pt>
                <c:pt idx="8815">
                  <c:v>4.21</c:v>
                </c:pt>
                <c:pt idx="8816">
                  <c:v>4.21</c:v>
                </c:pt>
                <c:pt idx="8817">
                  <c:v>4.2050000000000001</c:v>
                </c:pt>
                <c:pt idx="8818">
                  <c:v>4.2050000000000001</c:v>
                </c:pt>
                <c:pt idx="8819">
                  <c:v>4.2050000000000001</c:v>
                </c:pt>
                <c:pt idx="8820">
                  <c:v>4.2050000000000001</c:v>
                </c:pt>
                <c:pt idx="8821">
                  <c:v>4.21</c:v>
                </c:pt>
                <c:pt idx="8822">
                  <c:v>4.2050000000000001</c:v>
                </c:pt>
                <c:pt idx="8823">
                  <c:v>4.21</c:v>
                </c:pt>
                <c:pt idx="8824">
                  <c:v>4.2050000000000001</c:v>
                </c:pt>
                <c:pt idx="8825">
                  <c:v>4.21</c:v>
                </c:pt>
                <c:pt idx="8826">
                  <c:v>4.21</c:v>
                </c:pt>
                <c:pt idx="8827">
                  <c:v>4.2050000000000001</c:v>
                </c:pt>
                <c:pt idx="8828">
                  <c:v>4.2050000000000001</c:v>
                </c:pt>
                <c:pt idx="8829">
                  <c:v>4.21</c:v>
                </c:pt>
                <c:pt idx="8830">
                  <c:v>4.2050000000000001</c:v>
                </c:pt>
                <c:pt idx="8831">
                  <c:v>4.2050000000000001</c:v>
                </c:pt>
                <c:pt idx="8832">
                  <c:v>4.21</c:v>
                </c:pt>
                <c:pt idx="8833">
                  <c:v>4.21</c:v>
                </c:pt>
                <c:pt idx="8834">
                  <c:v>4.21</c:v>
                </c:pt>
                <c:pt idx="8835">
                  <c:v>4.21</c:v>
                </c:pt>
                <c:pt idx="8836">
                  <c:v>4.21</c:v>
                </c:pt>
                <c:pt idx="8837">
                  <c:v>4.21</c:v>
                </c:pt>
                <c:pt idx="8838">
                  <c:v>4.2149999999999999</c:v>
                </c:pt>
                <c:pt idx="8839">
                  <c:v>4.21</c:v>
                </c:pt>
                <c:pt idx="8840">
                  <c:v>4.2149999999999999</c:v>
                </c:pt>
                <c:pt idx="8841">
                  <c:v>4.21</c:v>
                </c:pt>
                <c:pt idx="8842">
                  <c:v>4.21</c:v>
                </c:pt>
                <c:pt idx="8843">
                  <c:v>4.21</c:v>
                </c:pt>
                <c:pt idx="8844">
                  <c:v>4.2149999999999999</c:v>
                </c:pt>
                <c:pt idx="8845">
                  <c:v>4.21</c:v>
                </c:pt>
                <c:pt idx="8846">
                  <c:v>4.21</c:v>
                </c:pt>
                <c:pt idx="8847">
                  <c:v>4.21</c:v>
                </c:pt>
                <c:pt idx="8848">
                  <c:v>4.21</c:v>
                </c:pt>
                <c:pt idx="8849">
                  <c:v>4.21</c:v>
                </c:pt>
                <c:pt idx="8850">
                  <c:v>4.21</c:v>
                </c:pt>
                <c:pt idx="8851">
                  <c:v>4.21</c:v>
                </c:pt>
                <c:pt idx="8852">
                  <c:v>4.21</c:v>
                </c:pt>
                <c:pt idx="8853">
                  <c:v>4.21</c:v>
                </c:pt>
                <c:pt idx="8854">
                  <c:v>4.2149999999999999</c:v>
                </c:pt>
                <c:pt idx="8855">
                  <c:v>4.2149999999999999</c:v>
                </c:pt>
                <c:pt idx="8856">
                  <c:v>4.21</c:v>
                </c:pt>
                <c:pt idx="8857">
                  <c:v>4.21</c:v>
                </c:pt>
                <c:pt idx="8858">
                  <c:v>4.21</c:v>
                </c:pt>
                <c:pt idx="8859">
                  <c:v>4.21</c:v>
                </c:pt>
                <c:pt idx="8860">
                  <c:v>4.2149999999999999</c:v>
                </c:pt>
                <c:pt idx="8861">
                  <c:v>4.2149999999999999</c:v>
                </c:pt>
                <c:pt idx="8862">
                  <c:v>4.2149999999999999</c:v>
                </c:pt>
                <c:pt idx="8863">
                  <c:v>4.2149999999999999</c:v>
                </c:pt>
                <c:pt idx="8864">
                  <c:v>4.2149999999999999</c:v>
                </c:pt>
                <c:pt idx="8865">
                  <c:v>4.2149999999999999</c:v>
                </c:pt>
                <c:pt idx="8866">
                  <c:v>4.22</c:v>
                </c:pt>
                <c:pt idx="8867">
                  <c:v>4.21</c:v>
                </c:pt>
                <c:pt idx="8868">
                  <c:v>4.21</c:v>
                </c:pt>
                <c:pt idx="8869">
                  <c:v>4.2149999999999999</c:v>
                </c:pt>
                <c:pt idx="8870">
                  <c:v>4.2149999999999999</c:v>
                </c:pt>
                <c:pt idx="8871">
                  <c:v>4.2149999999999999</c:v>
                </c:pt>
                <c:pt idx="8872">
                  <c:v>4.2149999999999999</c:v>
                </c:pt>
                <c:pt idx="8873">
                  <c:v>4.2149999999999999</c:v>
                </c:pt>
                <c:pt idx="8874">
                  <c:v>4.2149999999999999</c:v>
                </c:pt>
                <c:pt idx="8875">
                  <c:v>4.22</c:v>
                </c:pt>
                <c:pt idx="8876">
                  <c:v>4.2149999999999999</c:v>
                </c:pt>
                <c:pt idx="8877">
                  <c:v>4.22</c:v>
                </c:pt>
                <c:pt idx="8878">
                  <c:v>4.2149999999999999</c:v>
                </c:pt>
                <c:pt idx="8879">
                  <c:v>4.2149999999999999</c:v>
                </c:pt>
                <c:pt idx="8880">
                  <c:v>4.2149999999999999</c:v>
                </c:pt>
                <c:pt idx="8881">
                  <c:v>4.2149999999999999</c:v>
                </c:pt>
                <c:pt idx="8882">
                  <c:v>4.2149999999999999</c:v>
                </c:pt>
                <c:pt idx="8883">
                  <c:v>4.21</c:v>
                </c:pt>
                <c:pt idx="8884">
                  <c:v>4.22</c:v>
                </c:pt>
                <c:pt idx="8885">
                  <c:v>4.2149999999999999</c:v>
                </c:pt>
                <c:pt idx="8886">
                  <c:v>4.21</c:v>
                </c:pt>
                <c:pt idx="8887">
                  <c:v>4.2149999999999999</c:v>
                </c:pt>
                <c:pt idx="8888">
                  <c:v>4.2149999999999999</c:v>
                </c:pt>
                <c:pt idx="8889">
                  <c:v>4.21</c:v>
                </c:pt>
                <c:pt idx="8890">
                  <c:v>4.21</c:v>
                </c:pt>
                <c:pt idx="8891">
                  <c:v>4.2149999999999999</c:v>
                </c:pt>
                <c:pt idx="8892">
                  <c:v>4.2149999999999999</c:v>
                </c:pt>
                <c:pt idx="8893">
                  <c:v>4.2149999999999999</c:v>
                </c:pt>
                <c:pt idx="8894">
                  <c:v>4.22</c:v>
                </c:pt>
                <c:pt idx="8895">
                  <c:v>4.2149999999999999</c:v>
                </c:pt>
                <c:pt idx="8896">
                  <c:v>4.2149999999999999</c:v>
                </c:pt>
                <c:pt idx="8897">
                  <c:v>4.2149999999999999</c:v>
                </c:pt>
                <c:pt idx="8898">
                  <c:v>4.22</c:v>
                </c:pt>
                <c:pt idx="8899">
                  <c:v>4.2149999999999999</c:v>
                </c:pt>
                <c:pt idx="8900">
                  <c:v>4.22</c:v>
                </c:pt>
                <c:pt idx="8901">
                  <c:v>4.2149999999999999</c:v>
                </c:pt>
                <c:pt idx="8902">
                  <c:v>4.2149999999999999</c:v>
                </c:pt>
                <c:pt idx="8903">
                  <c:v>4.2149999999999999</c:v>
                </c:pt>
                <c:pt idx="8904">
                  <c:v>4.2149999999999999</c:v>
                </c:pt>
                <c:pt idx="8905">
                  <c:v>4.22</c:v>
                </c:pt>
                <c:pt idx="8906">
                  <c:v>4.2149999999999999</c:v>
                </c:pt>
                <c:pt idx="8907">
                  <c:v>4.22</c:v>
                </c:pt>
                <c:pt idx="8908">
                  <c:v>4.22</c:v>
                </c:pt>
                <c:pt idx="8909">
                  <c:v>4.2149999999999999</c:v>
                </c:pt>
                <c:pt idx="8910">
                  <c:v>4.2249999999999996</c:v>
                </c:pt>
                <c:pt idx="8911">
                  <c:v>4.22</c:v>
                </c:pt>
                <c:pt idx="8912">
                  <c:v>4.22</c:v>
                </c:pt>
                <c:pt idx="8913">
                  <c:v>4.2149999999999999</c:v>
                </c:pt>
                <c:pt idx="8914">
                  <c:v>4.22</c:v>
                </c:pt>
                <c:pt idx="8915">
                  <c:v>4.2149999999999999</c:v>
                </c:pt>
                <c:pt idx="8916">
                  <c:v>4.22</c:v>
                </c:pt>
                <c:pt idx="8917">
                  <c:v>4.22</c:v>
                </c:pt>
                <c:pt idx="8918">
                  <c:v>4.22</c:v>
                </c:pt>
                <c:pt idx="8919">
                  <c:v>4.2149999999999999</c:v>
                </c:pt>
                <c:pt idx="8920">
                  <c:v>4.22</c:v>
                </c:pt>
                <c:pt idx="8921">
                  <c:v>4.22</c:v>
                </c:pt>
                <c:pt idx="8922">
                  <c:v>4.22</c:v>
                </c:pt>
                <c:pt idx="8923">
                  <c:v>4.22</c:v>
                </c:pt>
                <c:pt idx="8924">
                  <c:v>4.22</c:v>
                </c:pt>
                <c:pt idx="8925">
                  <c:v>4.22</c:v>
                </c:pt>
                <c:pt idx="8926">
                  <c:v>4.22</c:v>
                </c:pt>
                <c:pt idx="8927">
                  <c:v>4.22</c:v>
                </c:pt>
                <c:pt idx="8928">
                  <c:v>4.22</c:v>
                </c:pt>
                <c:pt idx="8929">
                  <c:v>4.22</c:v>
                </c:pt>
                <c:pt idx="8930">
                  <c:v>4.2249999999999996</c:v>
                </c:pt>
                <c:pt idx="8931">
                  <c:v>4.22</c:v>
                </c:pt>
                <c:pt idx="8932">
                  <c:v>4.22</c:v>
                </c:pt>
                <c:pt idx="8933">
                  <c:v>4.22</c:v>
                </c:pt>
                <c:pt idx="8934">
                  <c:v>4.22</c:v>
                </c:pt>
                <c:pt idx="8935">
                  <c:v>4.22</c:v>
                </c:pt>
                <c:pt idx="8936">
                  <c:v>4.22</c:v>
                </c:pt>
                <c:pt idx="8937">
                  <c:v>4.22</c:v>
                </c:pt>
                <c:pt idx="8938">
                  <c:v>4.22</c:v>
                </c:pt>
                <c:pt idx="8939">
                  <c:v>4.22</c:v>
                </c:pt>
                <c:pt idx="8940">
                  <c:v>4.22</c:v>
                </c:pt>
                <c:pt idx="8941">
                  <c:v>4.22</c:v>
                </c:pt>
                <c:pt idx="8942">
                  <c:v>4.22</c:v>
                </c:pt>
                <c:pt idx="8943">
                  <c:v>4.22</c:v>
                </c:pt>
                <c:pt idx="8944">
                  <c:v>4.22</c:v>
                </c:pt>
                <c:pt idx="8945">
                  <c:v>4.2249999999999996</c:v>
                </c:pt>
                <c:pt idx="8946">
                  <c:v>4.22</c:v>
                </c:pt>
                <c:pt idx="8947">
                  <c:v>4.22</c:v>
                </c:pt>
                <c:pt idx="8948">
                  <c:v>4.22</c:v>
                </c:pt>
                <c:pt idx="8949">
                  <c:v>4.2249999999999996</c:v>
                </c:pt>
                <c:pt idx="8950">
                  <c:v>4.2250000000000005</c:v>
                </c:pt>
                <c:pt idx="8951">
                  <c:v>4.22</c:v>
                </c:pt>
                <c:pt idx="8952">
                  <c:v>4.22</c:v>
                </c:pt>
                <c:pt idx="8953">
                  <c:v>4.22</c:v>
                </c:pt>
                <c:pt idx="8954">
                  <c:v>4.2249999999999996</c:v>
                </c:pt>
                <c:pt idx="8955">
                  <c:v>4.22</c:v>
                </c:pt>
                <c:pt idx="8956">
                  <c:v>4.2249999999999996</c:v>
                </c:pt>
                <c:pt idx="8957">
                  <c:v>4.22</c:v>
                </c:pt>
                <c:pt idx="8958">
                  <c:v>4.2249999999999996</c:v>
                </c:pt>
                <c:pt idx="8959">
                  <c:v>4.2250000000000005</c:v>
                </c:pt>
                <c:pt idx="8960">
                  <c:v>4.2249999999999996</c:v>
                </c:pt>
                <c:pt idx="8961">
                  <c:v>4.22</c:v>
                </c:pt>
                <c:pt idx="8962">
                  <c:v>4.2249999999999996</c:v>
                </c:pt>
                <c:pt idx="8963">
                  <c:v>4.2249999999999996</c:v>
                </c:pt>
                <c:pt idx="8964">
                  <c:v>4.2249999999999996</c:v>
                </c:pt>
                <c:pt idx="8965">
                  <c:v>4.2249999999999996</c:v>
                </c:pt>
                <c:pt idx="8966">
                  <c:v>4.2249999999999996</c:v>
                </c:pt>
                <c:pt idx="8967">
                  <c:v>4.2249999999999996</c:v>
                </c:pt>
                <c:pt idx="8968">
                  <c:v>4.2249999999999996</c:v>
                </c:pt>
                <c:pt idx="8969">
                  <c:v>4.2300000000000004</c:v>
                </c:pt>
                <c:pt idx="8970">
                  <c:v>4.2249999999999996</c:v>
                </c:pt>
                <c:pt idx="8971">
                  <c:v>4.2249999999999996</c:v>
                </c:pt>
                <c:pt idx="8972">
                  <c:v>4.2249999999999996</c:v>
                </c:pt>
                <c:pt idx="8973">
                  <c:v>4.2300000000000004</c:v>
                </c:pt>
                <c:pt idx="8974">
                  <c:v>4.2249999999999996</c:v>
                </c:pt>
                <c:pt idx="8975">
                  <c:v>4.2249999999999996</c:v>
                </c:pt>
                <c:pt idx="8976">
                  <c:v>4.2249999999999996</c:v>
                </c:pt>
                <c:pt idx="8977">
                  <c:v>4.22</c:v>
                </c:pt>
                <c:pt idx="8978">
                  <c:v>4.2249999999999996</c:v>
                </c:pt>
                <c:pt idx="8979">
                  <c:v>4.2300000000000004</c:v>
                </c:pt>
                <c:pt idx="8980">
                  <c:v>4.2300000000000004</c:v>
                </c:pt>
                <c:pt idx="8981">
                  <c:v>4.2300000000000004</c:v>
                </c:pt>
                <c:pt idx="8982">
                  <c:v>4.2300000000000004</c:v>
                </c:pt>
                <c:pt idx="8983">
                  <c:v>4.2300000000000004</c:v>
                </c:pt>
                <c:pt idx="8984">
                  <c:v>4.2249999999999996</c:v>
                </c:pt>
                <c:pt idx="8985">
                  <c:v>4.2249999999999996</c:v>
                </c:pt>
                <c:pt idx="8986">
                  <c:v>4.2249999999999996</c:v>
                </c:pt>
                <c:pt idx="8987">
                  <c:v>4.2249999999999996</c:v>
                </c:pt>
                <c:pt idx="8988">
                  <c:v>4.2300000000000004</c:v>
                </c:pt>
                <c:pt idx="8989">
                  <c:v>4.2300000000000004</c:v>
                </c:pt>
                <c:pt idx="8990">
                  <c:v>4.2249999999999996</c:v>
                </c:pt>
                <c:pt idx="8991">
                  <c:v>4.2249999999999996</c:v>
                </c:pt>
                <c:pt idx="8992">
                  <c:v>4.2300000000000004</c:v>
                </c:pt>
                <c:pt idx="8993">
                  <c:v>4.2249999999999996</c:v>
                </c:pt>
                <c:pt idx="8994">
                  <c:v>4.2249999999999996</c:v>
                </c:pt>
                <c:pt idx="8995">
                  <c:v>4.2300000000000004</c:v>
                </c:pt>
                <c:pt idx="8996">
                  <c:v>4.2300000000000004</c:v>
                </c:pt>
                <c:pt idx="8997">
                  <c:v>4.2300000000000004</c:v>
                </c:pt>
                <c:pt idx="8998">
                  <c:v>4.2249999999999996</c:v>
                </c:pt>
                <c:pt idx="8999">
                  <c:v>4.2300000000000004</c:v>
                </c:pt>
                <c:pt idx="9000">
                  <c:v>4.2300000000000004</c:v>
                </c:pt>
                <c:pt idx="9001">
                  <c:v>4.2300000000000004</c:v>
                </c:pt>
                <c:pt idx="9002">
                  <c:v>4.2300000000000004</c:v>
                </c:pt>
                <c:pt idx="9003">
                  <c:v>4.2249999999999996</c:v>
                </c:pt>
                <c:pt idx="9004">
                  <c:v>4.2300000000000004</c:v>
                </c:pt>
                <c:pt idx="9005">
                  <c:v>4.2300000000000004</c:v>
                </c:pt>
                <c:pt idx="9006">
                  <c:v>4.2300000000000004</c:v>
                </c:pt>
                <c:pt idx="9007">
                  <c:v>4.2350000000000003</c:v>
                </c:pt>
                <c:pt idx="9008">
                  <c:v>4.2350000000000003</c:v>
                </c:pt>
                <c:pt idx="9009">
                  <c:v>4.2249999999999996</c:v>
                </c:pt>
                <c:pt idx="9010">
                  <c:v>4.2300000000000004</c:v>
                </c:pt>
                <c:pt idx="9011">
                  <c:v>4.2299999999999995</c:v>
                </c:pt>
                <c:pt idx="9012">
                  <c:v>4.2300000000000004</c:v>
                </c:pt>
                <c:pt idx="9013">
                  <c:v>4.2350000000000003</c:v>
                </c:pt>
                <c:pt idx="9014">
                  <c:v>4.2300000000000004</c:v>
                </c:pt>
                <c:pt idx="9015">
                  <c:v>4.2300000000000004</c:v>
                </c:pt>
                <c:pt idx="9016">
                  <c:v>4.2300000000000004</c:v>
                </c:pt>
                <c:pt idx="9017">
                  <c:v>4.2350000000000003</c:v>
                </c:pt>
                <c:pt idx="9018">
                  <c:v>4.2350000000000003</c:v>
                </c:pt>
                <c:pt idx="9019">
                  <c:v>4.2350000000000003</c:v>
                </c:pt>
                <c:pt idx="9020">
                  <c:v>4.2300000000000004</c:v>
                </c:pt>
                <c:pt idx="9021">
                  <c:v>4.2300000000000004</c:v>
                </c:pt>
                <c:pt idx="9022">
                  <c:v>4.2350000000000003</c:v>
                </c:pt>
                <c:pt idx="9023">
                  <c:v>4.2300000000000004</c:v>
                </c:pt>
                <c:pt idx="9024">
                  <c:v>4.2300000000000004</c:v>
                </c:pt>
                <c:pt idx="9025">
                  <c:v>4.2300000000000004</c:v>
                </c:pt>
                <c:pt idx="9026">
                  <c:v>4.2300000000000004</c:v>
                </c:pt>
                <c:pt idx="9027">
                  <c:v>4.2350000000000003</c:v>
                </c:pt>
                <c:pt idx="9028">
                  <c:v>4.2350000000000003</c:v>
                </c:pt>
                <c:pt idx="9029">
                  <c:v>4.2300000000000004</c:v>
                </c:pt>
                <c:pt idx="9030">
                  <c:v>4.2350000000000003</c:v>
                </c:pt>
                <c:pt idx="9031">
                  <c:v>4.2350000000000003</c:v>
                </c:pt>
                <c:pt idx="9032">
                  <c:v>4.2350000000000003</c:v>
                </c:pt>
                <c:pt idx="9033">
                  <c:v>4.2300000000000004</c:v>
                </c:pt>
                <c:pt idx="9034">
                  <c:v>4.2350000000000003</c:v>
                </c:pt>
                <c:pt idx="9035">
                  <c:v>4.2350000000000003</c:v>
                </c:pt>
                <c:pt idx="9036">
                  <c:v>4.24</c:v>
                </c:pt>
                <c:pt idx="9037">
                  <c:v>4.2350000000000003</c:v>
                </c:pt>
                <c:pt idx="9038">
                  <c:v>4.2350000000000003</c:v>
                </c:pt>
                <c:pt idx="9039">
                  <c:v>4.24</c:v>
                </c:pt>
                <c:pt idx="9040">
                  <c:v>4.2350000000000003</c:v>
                </c:pt>
                <c:pt idx="9041">
                  <c:v>4.2350000000000003</c:v>
                </c:pt>
                <c:pt idx="9042">
                  <c:v>4.2300000000000004</c:v>
                </c:pt>
                <c:pt idx="9043">
                  <c:v>4.2300000000000004</c:v>
                </c:pt>
                <c:pt idx="9044">
                  <c:v>4.2350000000000003</c:v>
                </c:pt>
                <c:pt idx="9045">
                  <c:v>4.2350000000000003</c:v>
                </c:pt>
                <c:pt idx="9046">
                  <c:v>4.2350000000000003</c:v>
                </c:pt>
                <c:pt idx="9047">
                  <c:v>4.2350000000000003</c:v>
                </c:pt>
                <c:pt idx="9048">
                  <c:v>4.24</c:v>
                </c:pt>
                <c:pt idx="9049">
                  <c:v>4.2350000000000003</c:v>
                </c:pt>
                <c:pt idx="9050">
                  <c:v>4.24</c:v>
                </c:pt>
                <c:pt idx="9051">
                  <c:v>4.2300000000000004</c:v>
                </c:pt>
                <c:pt idx="9052">
                  <c:v>4.2350000000000003</c:v>
                </c:pt>
                <c:pt idx="9053">
                  <c:v>4.2350000000000003</c:v>
                </c:pt>
                <c:pt idx="9054">
                  <c:v>4.24</c:v>
                </c:pt>
                <c:pt idx="9055">
                  <c:v>4.24</c:v>
                </c:pt>
                <c:pt idx="9056">
                  <c:v>4.2350000000000003</c:v>
                </c:pt>
                <c:pt idx="9057">
                  <c:v>4.2350000000000003</c:v>
                </c:pt>
                <c:pt idx="9058">
                  <c:v>4.2350000000000003</c:v>
                </c:pt>
                <c:pt idx="9059">
                  <c:v>4.2350000000000003</c:v>
                </c:pt>
                <c:pt idx="9060">
                  <c:v>4.2350000000000003</c:v>
                </c:pt>
                <c:pt idx="9061">
                  <c:v>4.2350000000000003</c:v>
                </c:pt>
                <c:pt idx="9062">
                  <c:v>4.2350000000000003</c:v>
                </c:pt>
                <c:pt idx="9063">
                  <c:v>4.24</c:v>
                </c:pt>
                <c:pt idx="9064">
                  <c:v>4.2350000000000003</c:v>
                </c:pt>
                <c:pt idx="9065">
                  <c:v>4.2350000000000003</c:v>
                </c:pt>
                <c:pt idx="9066">
                  <c:v>4.24</c:v>
                </c:pt>
                <c:pt idx="9067">
                  <c:v>4.24</c:v>
                </c:pt>
                <c:pt idx="9068">
                  <c:v>4.24</c:v>
                </c:pt>
                <c:pt idx="9069">
                  <c:v>4.2350000000000003</c:v>
                </c:pt>
                <c:pt idx="9070">
                  <c:v>4.2350000000000003</c:v>
                </c:pt>
                <c:pt idx="9071">
                  <c:v>4.2350000000000003</c:v>
                </c:pt>
                <c:pt idx="9072">
                  <c:v>4.24</c:v>
                </c:pt>
                <c:pt idx="9073">
                  <c:v>4.24</c:v>
                </c:pt>
                <c:pt idx="9074">
                  <c:v>4.2350000000000003</c:v>
                </c:pt>
                <c:pt idx="9075">
                  <c:v>4.2350000000000003</c:v>
                </c:pt>
                <c:pt idx="9076">
                  <c:v>4.2350000000000003</c:v>
                </c:pt>
                <c:pt idx="9077">
                  <c:v>4.24</c:v>
                </c:pt>
                <c:pt idx="9078">
                  <c:v>4.24</c:v>
                </c:pt>
                <c:pt idx="9079">
                  <c:v>4.2350000000000003</c:v>
                </c:pt>
                <c:pt idx="9080">
                  <c:v>4.2450000000000001</c:v>
                </c:pt>
                <c:pt idx="9081">
                  <c:v>4.2350000000000003</c:v>
                </c:pt>
                <c:pt idx="9082">
                  <c:v>4.24</c:v>
                </c:pt>
                <c:pt idx="9083">
                  <c:v>4.2350000000000003</c:v>
                </c:pt>
                <c:pt idx="9084">
                  <c:v>4.24</c:v>
                </c:pt>
                <c:pt idx="9085">
                  <c:v>4.2350000000000003</c:v>
                </c:pt>
                <c:pt idx="9086">
                  <c:v>4.24</c:v>
                </c:pt>
                <c:pt idx="9087">
                  <c:v>4.24</c:v>
                </c:pt>
                <c:pt idx="9088">
                  <c:v>4.24</c:v>
                </c:pt>
                <c:pt idx="9089">
                  <c:v>4.24</c:v>
                </c:pt>
                <c:pt idx="9090">
                  <c:v>4.24</c:v>
                </c:pt>
                <c:pt idx="9091">
                  <c:v>4.2450000000000001</c:v>
                </c:pt>
                <c:pt idx="9092">
                  <c:v>4.2450000000000001</c:v>
                </c:pt>
                <c:pt idx="9093">
                  <c:v>4.24</c:v>
                </c:pt>
                <c:pt idx="9094">
                  <c:v>4.2450000000000001</c:v>
                </c:pt>
                <c:pt idx="9095">
                  <c:v>4.24</c:v>
                </c:pt>
                <c:pt idx="9096">
                  <c:v>4.24</c:v>
                </c:pt>
                <c:pt idx="9097">
                  <c:v>4.2450000000000001</c:v>
                </c:pt>
                <c:pt idx="9098">
                  <c:v>4.2450000000000001</c:v>
                </c:pt>
                <c:pt idx="9099">
                  <c:v>4.2450000000000001</c:v>
                </c:pt>
                <c:pt idx="9100">
                  <c:v>4.24</c:v>
                </c:pt>
                <c:pt idx="9101">
                  <c:v>4.2450000000000001</c:v>
                </c:pt>
                <c:pt idx="9102">
                  <c:v>4.24</c:v>
                </c:pt>
                <c:pt idx="9103">
                  <c:v>4.2450000000000001</c:v>
                </c:pt>
                <c:pt idx="9104">
                  <c:v>4.24</c:v>
                </c:pt>
                <c:pt idx="9105">
                  <c:v>4.24</c:v>
                </c:pt>
                <c:pt idx="9106">
                  <c:v>4.2450000000000001</c:v>
                </c:pt>
                <c:pt idx="9107">
                  <c:v>4.24</c:v>
                </c:pt>
                <c:pt idx="9108">
                  <c:v>4.2450000000000001</c:v>
                </c:pt>
                <c:pt idx="9109">
                  <c:v>4.2450000000000001</c:v>
                </c:pt>
                <c:pt idx="9110">
                  <c:v>4.2450000000000001</c:v>
                </c:pt>
                <c:pt idx="9111">
                  <c:v>4.2450000000000001</c:v>
                </c:pt>
                <c:pt idx="9112">
                  <c:v>4.2450000000000001</c:v>
                </c:pt>
                <c:pt idx="9113">
                  <c:v>4.2450000000000001</c:v>
                </c:pt>
                <c:pt idx="9114">
                  <c:v>4.2450000000000001</c:v>
                </c:pt>
                <c:pt idx="9115">
                  <c:v>4.2450000000000001</c:v>
                </c:pt>
                <c:pt idx="9116">
                  <c:v>4.2450000000000001</c:v>
                </c:pt>
                <c:pt idx="9117">
                  <c:v>4.2450000000000001</c:v>
                </c:pt>
                <c:pt idx="9118">
                  <c:v>4.24</c:v>
                </c:pt>
                <c:pt idx="9119">
                  <c:v>4.2450000000000001</c:v>
                </c:pt>
                <c:pt idx="9120">
                  <c:v>4.2450000000000001</c:v>
                </c:pt>
                <c:pt idx="9121">
                  <c:v>4.24</c:v>
                </c:pt>
                <c:pt idx="9122">
                  <c:v>4.2450000000000001</c:v>
                </c:pt>
                <c:pt idx="9123">
                  <c:v>4.2450000000000001</c:v>
                </c:pt>
                <c:pt idx="9124">
                  <c:v>4.2450000000000001</c:v>
                </c:pt>
                <c:pt idx="9125">
                  <c:v>4.2450000000000001</c:v>
                </c:pt>
                <c:pt idx="9126">
                  <c:v>4.2450000000000001</c:v>
                </c:pt>
                <c:pt idx="9127">
                  <c:v>4.2450000000000001</c:v>
                </c:pt>
                <c:pt idx="9128">
                  <c:v>4.2450000000000001</c:v>
                </c:pt>
                <c:pt idx="9129">
                  <c:v>4.2450000000000001</c:v>
                </c:pt>
                <c:pt idx="9130">
                  <c:v>4.2450000000000001</c:v>
                </c:pt>
                <c:pt idx="9131">
                  <c:v>4.2450000000000001</c:v>
                </c:pt>
                <c:pt idx="9132">
                  <c:v>4.24</c:v>
                </c:pt>
                <c:pt idx="9133">
                  <c:v>4.2450000000000001</c:v>
                </c:pt>
                <c:pt idx="9134">
                  <c:v>4.2450000000000001</c:v>
                </c:pt>
                <c:pt idx="9135">
                  <c:v>4.2450000000000001</c:v>
                </c:pt>
                <c:pt idx="9136">
                  <c:v>4.2450000000000001</c:v>
                </c:pt>
                <c:pt idx="9137">
                  <c:v>4.2450000000000001</c:v>
                </c:pt>
                <c:pt idx="9138">
                  <c:v>4.2450000000000001</c:v>
                </c:pt>
                <c:pt idx="9139">
                  <c:v>4.25</c:v>
                </c:pt>
                <c:pt idx="9140">
                  <c:v>4.2450000000000001</c:v>
                </c:pt>
                <c:pt idx="9141">
                  <c:v>4.2450000000000001</c:v>
                </c:pt>
                <c:pt idx="9142">
                  <c:v>4.2450000000000001</c:v>
                </c:pt>
                <c:pt idx="9143">
                  <c:v>4.2450000000000001</c:v>
                </c:pt>
                <c:pt idx="9144">
                  <c:v>4.25</c:v>
                </c:pt>
                <c:pt idx="9145">
                  <c:v>4.2450000000000001</c:v>
                </c:pt>
                <c:pt idx="9146">
                  <c:v>4.2450000000000001</c:v>
                </c:pt>
                <c:pt idx="9147">
                  <c:v>4.2450000000000001</c:v>
                </c:pt>
                <c:pt idx="9148">
                  <c:v>4.2549999999999999</c:v>
                </c:pt>
                <c:pt idx="9149">
                  <c:v>4.25</c:v>
                </c:pt>
                <c:pt idx="9150">
                  <c:v>4.2450000000000001</c:v>
                </c:pt>
                <c:pt idx="9151">
                  <c:v>4.2450000000000001</c:v>
                </c:pt>
                <c:pt idx="9152">
                  <c:v>4.2450000000000001</c:v>
                </c:pt>
                <c:pt idx="9153">
                  <c:v>4.2450000000000001</c:v>
                </c:pt>
                <c:pt idx="9154">
                  <c:v>4.2450000000000001</c:v>
                </c:pt>
                <c:pt idx="9155">
                  <c:v>4.25</c:v>
                </c:pt>
                <c:pt idx="9156">
                  <c:v>4.2450000000000001</c:v>
                </c:pt>
                <c:pt idx="9157">
                  <c:v>4.2450000000000001</c:v>
                </c:pt>
                <c:pt idx="9158">
                  <c:v>4.25</c:v>
                </c:pt>
                <c:pt idx="9159">
                  <c:v>4.2450000000000001</c:v>
                </c:pt>
                <c:pt idx="9160">
                  <c:v>4.25</c:v>
                </c:pt>
                <c:pt idx="9161">
                  <c:v>4.2450000000000001</c:v>
                </c:pt>
                <c:pt idx="9162">
                  <c:v>4.2450000000000001</c:v>
                </c:pt>
                <c:pt idx="9163">
                  <c:v>4.2450000000000001</c:v>
                </c:pt>
                <c:pt idx="9164">
                  <c:v>4.25</c:v>
                </c:pt>
                <c:pt idx="9165">
                  <c:v>4.2450000000000001</c:v>
                </c:pt>
                <c:pt idx="9166">
                  <c:v>4.25</c:v>
                </c:pt>
                <c:pt idx="9167">
                  <c:v>4.2549999999999999</c:v>
                </c:pt>
                <c:pt idx="9168">
                  <c:v>4.25</c:v>
                </c:pt>
                <c:pt idx="9169">
                  <c:v>4.25</c:v>
                </c:pt>
                <c:pt idx="9170">
                  <c:v>4.25</c:v>
                </c:pt>
                <c:pt idx="9171">
                  <c:v>4.2549999999999999</c:v>
                </c:pt>
                <c:pt idx="9172">
                  <c:v>4.25</c:v>
                </c:pt>
                <c:pt idx="9173">
                  <c:v>4.25</c:v>
                </c:pt>
                <c:pt idx="9174">
                  <c:v>4.2549999999999999</c:v>
                </c:pt>
                <c:pt idx="9175">
                  <c:v>4.2450000000000001</c:v>
                </c:pt>
                <c:pt idx="9176">
                  <c:v>4.2549999999999999</c:v>
                </c:pt>
                <c:pt idx="9177">
                  <c:v>4.2450000000000001</c:v>
                </c:pt>
                <c:pt idx="9178">
                  <c:v>4.2549999999999999</c:v>
                </c:pt>
                <c:pt idx="9179">
                  <c:v>4.2450000000000001</c:v>
                </c:pt>
                <c:pt idx="9180">
                  <c:v>4.25</c:v>
                </c:pt>
                <c:pt idx="9181">
                  <c:v>4.2549999999999999</c:v>
                </c:pt>
                <c:pt idx="9182">
                  <c:v>4.2549999999999999</c:v>
                </c:pt>
                <c:pt idx="9183">
                  <c:v>4.2549999999999999</c:v>
                </c:pt>
                <c:pt idx="9184">
                  <c:v>4.2549999999999999</c:v>
                </c:pt>
                <c:pt idx="9185">
                  <c:v>4.2549999999999999</c:v>
                </c:pt>
                <c:pt idx="9186">
                  <c:v>4.2549999999999999</c:v>
                </c:pt>
                <c:pt idx="9187">
                  <c:v>4.2549999999999999</c:v>
                </c:pt>
                <c:pt idx="9188">
                  <c:v>4.25</c:v>
                </c:pt>
                <c:pt idx="9189">
                  <c:v>4.25</c:v>
                </c:pt>
                <c:pt idx="9190">
                  <c:v>4.2549999999999999</c:v>
                </c:pt>
                <c:pt idx="9191">
                  <c:v>4.2549999999999999</c:v>
                </c:pt>
                <c:pt idx="9192">
                  <c:v>4.2549999999999999</c:v>
                </c:pt>
                <c:pt idx="9193">
                  <c:v>4.2549999999999999</c:v>
                </c:pt>
                <c:pt idx="9194">
                  <c:v>4.2549999999999999</c:v>
                </c:pt>
                <c:pt idx="9195">
                  <c:v>4.2549999999999999</c:v>
                </c:pt>
                <c:pt idx="9196">
                  <c:v>4.2549999999999999</c:v>
                </c:pt>
                <c:pt idx="9197">
                  <c:v>4.2549999999999999</c:v>
                </c:pt>
                <c:pt idx="9198">
                  <c:v>4.2549999999999999</c:v>
                </c:pt>
                <c:pt idx="9199">
                  <c:v>4.2549999999999999</c:v>
                </c:pt>
                <c:pt idx="9200">
                  <c:v>4.25</c:v>
                </c:pt>
                <c:pt idx="9201">
                  <c:v>4.2450000000000001</c:v>
                </c:pt>
                <c:pt idx="9202">
                  <c:v>4.2549999999999999</c:v>
                </c:pt>
                <c:pt idx="9203">
                  <c:v>4.26</c:v>
                </c:pt>
                <c:pt idx="9204">
                  <c:v>4.25</c:v>
                </c:pt>
                <c:pt idx="9205">
                  <c:v>4.2549999999999999</c:v>
                </c:pt>
                <c:pt idx="9206">
                  <c:v>4.2549999999999999</c:v>
                </c:pt>
                <c:pt idx="9207">
                  <c:v>4.2549999999999999</c:v>
                </c:pt>
                <c:pt idx="9208">
                  <c:v>4.2549999999999999</c:v>
                </c:pt>
                <c:pt idx="9209">
                  <c:v>4.2549999999999999</c:v>
                </c:pt>
                <c:pt idx="9210">
                  <c:v>4.26</c:v>
                </c:pt>
                <c:pt idx="9211">
                  <c:v>4.2549999999999999</c:v>
                </c:pt>
                <c:pt idx="9212">
                  <c:v>4.26</c:v>
                </c:pt>
                <c:pt idx="9213">
                  <c:v>4.2549999999999999</c:v>
                </c:pt>
                <c:pt idx="9214">
                  <c:v>4.2549999999999999</c:v>
                </c:pt>
                <c:pt idx="9215">
                  <c:v>4.2549999999999999</c:v>
                </c:pt>
                <c:pt idx="9216">
                  <c:v>4.2549999999999999</c:v>
                </c:pt>
                <c:pt idx="9217">
                  <c:v>4.2549999999999999</c:v>
                </c:pt>
                <c:pt idx="9218">
                  <c:v>4.26</c:v>
                </c:pt>
                <c:pt idx="9219">
                  <c:v>4.2549999999999999</c:v>
                </c:pt>
                <c:pt idx="9220">
                  <c:v>4.2549999999999999</c:v>
                </c:pt>
                <c:pt idx="9221">
                  <c:v>4.26</c:v>
                </c:pt>
                <c:pt idx="9222">
                  <c:v>4.2549999999999999</c:v>
                </c:pt>
                <c:pt idx="9223">
                  <c:v>4.26</c:v>
                </c:pt>
                <c:pt idx="9224">
                  <c:v>4.2549999999999999</c:v>
                </c:pt>
                <c:pt idx="9225">
                  <c:v>4.2549999999999999</c:v>
                </c:pt>
                <c:pt idx="9226">
                  <c:v>4.2549999999999999</c:v>
                </c:pt>
                <c:pt idx="9227">
                  <c:v>4.26</c:v>
                </c:pt>
                <c:pt idx="9228">
                  <c:v>4.2549999999999999</c:v>
                </c:pt>
                <c:pt idx="9229">
                  <c:v>4.2549999999999999</c:v>
                </c:pt>
                <c:pt idx="9230">
                  <c:v>4.2549999999999999</c:v>
                </c:pt>
                <c:pt idx="9231">
                  <c:v>4.2549999999999999</c:v>
                </c:pt>
                <c:pt idx="9232">
                  <c:v>4.26</c:v>
                </c:pt>
                <c:pt idx="9233">
                  <c:v>4.26</c:v>
                </c:pt>
                <c:pt idx="9234">
                  <c:v>4.26</c:v>
                </c:pt>
                <c:pt idx="9235">
                  <c:v>4.26</c:v>
                </c:pt>
                <c:pt idx="9236">
                  <c:v>4.2549999999999999</c:v>
                </c:pt>
                <c:pt idx="9237">
                  <c:v>4.26</c:v>
                </c:pt>
                <c:pt idx="9238">
                  <c:v>4.26</c:v>
                </c:pt>
                <c:pt idx="9239">
                  <c:v>4.2549999999999999</c:v>
                </c:pt>
                <c:pt idx="9240">
                  <c:v>4.26</c:v>
                </c:pt>
                <c:pt idx="9241">
                  <c:v>4.26</c:v>
                </c:pt>
                <c:pt idx="9242">
                  <c:v>4.26</c:v>
                </c:pt>
                <c:pt idx="9243">
                  <c:v>4.2649999999999997</c:v>
                </c:pt>
                <c:pt idx="9244">
                  <c:v>4.2549999999999999</c:v>
                </c:pt>
                <c:pt idx="9245">
                  <c:v>4.2649999999999997</c:v>
                </c:pt>
                <c:pt idx="9246">
                  <c:v>4.26</c:v>
                </c:pt>
                <c:pt idx="9247">
                  <c:v>4.2649999999999997</c:v>
                </c:pt>
                <c:pt idx="9248">
                  <c:v>4.2649999999999997</c:v>
                </c:pt>
                <c:pt idx="9249">
                  <c:v>4.2549999999999999</c:v>
                </c:pt>
                <c:pt idx="9250">
                  <c:v>4.26</c:v>
                </c:pt>
                <c:pt idx="9251">
                  <c:v>4.2549999999999999</c:v>
                </c:pt>
                <c:pt idx="9252">
                  <c:v>4.26</c:v>
                </c:pt>
                <c:pt idx="9253">
                  <c:v>4.2649999999999997</c:v>
                </c:pt>
                <c:pt idx="9254">
                  <c:v>4.26</c:v>
                </c:pt>
                <c:pt idx="9255">
                  <c:v>4.26</c:v>
                </c:pt>
                <c:pt idx="9256">
                  <c:v>4.2649999999999997</c:v>
                </c:pt>
                <c:pt idx="9257">
                  <c:v>4.2549999999999999</c:v>
                </c:pt>
                <c:pt idx="9258">
                  <c:v>4.2649999999999997</c:v>
                </c:pt>
                <c:pt idx="9259">
                  <c:v>4.2649999999999997</c:v>
                </c:pt>
                <c:pt idx="9260">
                  <c:v>4.2649999999999997</c:v>
                </c:pt>
                <c:pt idx="9261">
                  <c:v>4.2649999999999997</c:v>
                </c:pt>
                <c:pt idx="9262">
                  <c:v>4.2649999999999997</c:v>
                </c:pt>
                <c:pt idx="9263">
                  <c:v>4.26</c:v>
                </c:pt>
                <c:pt idx="9264">
                  <c:v>4.2649999999999997</c:v>
                </c:pt>
                <c:pt idx="9265">
                  <c:v>4.2649999999999997</c:v>
                </c:pt>
                <c:pt idx="9266">
                  <c:v>4.2649999999999997</c:v>
                </c:pt>
                <c:pt idx="9267">
                  <c:v>4.2649999999999997</c:v>
                </c:pt>
                <c:pt idx="9268">
                  <c:v>4.2649999999999997</c:v>
                </c:pt>
                <c:pt idx="9269">
                  <c:v>4.2649999999999997</c:v>
                </c:pt>
                <c:pt idx="9270">
                  <c:v>4.2649999999999997</c:v>
                </c:pt>
                <c:pt idx="9271">
                  <c:v>4.2649999999999997</c:v>
                </c:pt>
                <c:pt idx="9272">
                  <c:v>4.2649999999999997</c:v>
                </c:pt>
                <c:pt idx="9273">
                  <c:v>4.26</c:v>
                </c:pt>
                <c:pt idx="9274">
                  <c:v>4.2649999999999997</c:v>
                </c:pt>
                <c:pt idx="9275">
                  <c:v>4.2649999999999997</c:v>
                </c:pt>
                <c:pt idx="9276">
                  <c:v>4.2649999999999997</c:v>
                </c:pt>
                <c:pt idx="9277">
                  <c:v>4.2649999999999997</c:v>
                </c:pt>
                <c:pt idx="9278">
                  <c:v>4.2649999999999997</c:v>
                </c:pt>
                <c:pt idx="9279">
                  <c:v>4.2649999999999997</c:v>
                </c:pt>
                <c:pt idx="9280">
                  <c:v>4.2649999999999997</c:v>
                </c:pt>
                <c:pt idx="9281">
                  <c:v>4.26</c:v>
                </c:pt>
                <c:pt idx="9282">
                  <c:v>4.2649999999999997</c:v>
                </c:pt>
                <c:pt idx="9283">
                  <c:v>4.2649999999999997</c:v>
                </c:pt>
                <c:pt idx="9284">
                  <c:v>4.2649999999999997</c:v>
                </c:pt>
                <c:pt idx="9285">
                  <c:v>4.2649999999999997</c:v>
                </c:pt>
                <c:pt idx="9286">
                  <c:v>4.2649999999999997</c:v>
                </c:pt>
                <c:pt idx="9287">
                  <c:v>4.2649999999999997</c:v>
                </c:pt>
                <c:pt idx="9288">
                  <c:v>4.2649999999999997</c:v>
                </c:pt>
                <c:pt idx="9289">
                  <c:v>4.2649999999999997</c:v>
                </c:pt>
                <c:pt idx="9290">
                  <c:v>4.2649999999999997</c:v>
                </c:pt>
                <c:pt idx="9291">
                  <c:v>4.2649999999999997</c:v>
                </c:pt>
                <c:pt idx="9292">
                  <c:v>4.2649999999999997</c:v>
                </c:pt>
                <c:pt idx="9293">
                  <c:v>4.2649999999999997</c:v>
                </c:pt>
                <c:pt idx="9294">
                  <c:v>4.2649999999999997</c:v>
                </c:pt>
                <c:pt idx="9295">
                  <c:v>4.2649999999999997</c:v>
                </c:pt>
                <c:pt idx="9296">
                  <c:v>4.2700000000000005</c:v>
                </c:pt>
                <c:pt idx="9297">
                  <c:v>4.2700000000000005</c:v>
                </c:pt>
                <c:pt idx="9298">
                  <c:v>4.2650000000000006</c:v>
                </c:pt>
                <c:pt idx="9299">
                  <c:v>4.2549999999999999</c:v>
                </c:pt>
                <c:pt idx="9300">
                  <c:v>4.26</c:v>
                </c:pt>
                <c:pt idx="9301">
                  <c:v>4.2649999999999997</c:v>
                </c:pt>
                <c:pt idx="9302">
                  <c:v>4.2649999999999997</c:v>
                </c:pt>
                <c:pt idx="9303">
                  <c:v>4.2649999999999997</c:v>
                </c:pt>
                <c:pt idx="9304">
                  <c:v>4.2649999999999997</c:v>
                </c:pt>
                <c:pt idx="9305">
                  <c:v>4.2649999999999997</c:v>
                </c:pt>
                <c:pt idx="9306">
                  <c:v>4.2649999999999997</c:v>
                </c:pt>
                <c:pt idx="9307">
                  <c:v>4.2700000000000005</c:v>
                </c:pt>
                <c:pt idx="9308">
                  <c:v>4.2700000000000005</c:v>
                </c:pt>
                <c:pt idx="9309">
                  <c:v>4.2649999999999997</c:v>
                </c:pt>
                <c:pt idx="9310">
                  <c:v>4.2700000000000005</c:v>
                </c:pt>
                <c:pt idx="9311">
                  <c:v>4.2700000000000005</c:v>
                </c:pt>
                <c:pt idx="9312">
                  <c:v>4.2700000000000005</c:v>
                </c:pt>
                <c:pt idx="9313">
                  <c:v>4.2649999999999997</c:v>
                </c:pt>
                <c:pt idx="9314">
                  <c:v>4.2700000000000005</c:v>
                </c:pt>
                <c:pt idx="9315">
                  <c:v>4.2700000000000005</c:v>
                </c:pt>
                <c:pt idx="9316">
                  <c:v>4.2700000000000005</c:v>
                </c:pt>
                <c:pt idx="9317">
                  <c:v>4.2700000000000005</c:v>
                </c:pt>
                <c:pt idx="9318">
                  <c:v>4.2700000000000005</c:v>
                </c:pt>
                <c:pt idx="9319">
                  <c:v>4.2700000000000005</c:v>
                </c:pt>
                <c:pt idx="9320">
                  <c:v>4.2699999999999996</c:v>
                </c:pt>
                <c:pt idx="9321">
                  <c:v>4.2700000000000005</c:v>
                </c:pt>
                <c:pt idx="9322">
                  <c:v>4.2649999999999997</c:v>
                </c:pt>
                <c:pt idx="9323">
                  <c:v>4.2649999999999997</c:v>
                </c:pt>
                <c:pt idx="9324">
                  <c:v>4.2700000000000005</c:v>
                </c:pt>
                <c:pt idx="9325">
                  <c:v>4.2700000000000005</c:v>
                </c:pt>
                <c:pt idx="9326">
                  <c:v>4.2750000000000004</c:v>
                </c:pt>
                <c:pt idx="9327">
                  <c:v>4.2750000000000004</c:v>
                </c:pt>
                <c:pt idx="9328">
                  <c:v>4.2750000000000004</c:v>
                </c:pt>
                <c:pt idx="9329">
                  <c:v>4.2750000000000004</c:v>
                </c:pt>
                <c:pt idx="9330">
                  <c:v>4.2699999999999996</c:v>
                </c:pt>
                <c:pt idx="9331">
                  <c:v>4.2699999999999996</c:v>
                </c:pt>
                <c:pt idx="9332">
                  <c:v>4.2700000000000005</c:v>
                </c:pt>
                <c:pt idx="9333">
                  <c:v>4.2700000000000005</c:v>
                </c:pt>
                <c:pt idx="9334">
                  <c:v>4.2700000000000005</c:v>
                </c:pt>
                <c:pt idx="9335">
                  <c:v>4.2750000000000004</c:v>
                </c:pt>
                <c:pt idx="9336">
                  <c:v>4.2700000000000005</c:v>
                </c:pt>
                <c:pt idx="9337">
                  <c:v>4.2700000000000005</c:v>
                </c:pt>
                <c:pt idx="9338">
                  <c:v>4.2750000000000004</c:v>
                </c:pt>
                <c:pt idx="9339">
                  <c:v>4.2750000000000004</c:v>
                </c:pt>
                <c:pt idx="9340">
                  <c:v>4.2750000000000004</c:v>
                </c:pt>
                <c:pt idx="9341">
                  <c:v>4.2750000000000004</c:v>
                </c:pt>
                <c:pt idx="9342">
                  <c:v>4.2750000000000004</c:v>
                </c:pt>
                <c:pt idx="9343">
                  <c:v>4.2750000000000004</c:v>
                </c:pt>
                <c:pt idx="9344">
                  <c:v>4.2700000000000005</c:v>
                </c:pt>
                <c:pt idx="9345">
                  <c:v>4.2700000000000005</c:v>
                </c:pt>
                <c:pt idx="9346">
                  <c:v>4.2750000000000004</c:v>
                </c:pt>
                <c:pt idx="9347">
                  <c:v>4.2700000000000005</c:v>
                </c:pt>
                <c:pt idx="9348">
                  <c:v>4.2700000000000005</c:v>
                </c:pt>
                <c:pt idx="9349">
                  <c:v>4.2750000000000004</c:v>
                </c:pt>
                <c:pt idx="9350">
                  <c:v>4.2750000000000004</c:v>
                </c:pt>
                <c:pt idx="9351">
                  <c:v>4.2649999999999997</c:v>
                </c:pt>
                <c:pt idx="9352">
                  <c:v>4.2750000000000004</c:v>
                </c:pt>
                <c:pt idx="9353">
                  <c:v>4.2750000000000004</c:v>
                </c:pt>
                <c:pt idx="9354">
                  <c:v>4.2750000000000004</c:v>
                </c:pt>
                <c:pt idx="9355">
                  <c:v>4.2750000000000004</c:v>
                </c:pt>
                <c:pt idx="9356">
                  <c:v>4.2750000000000004</c:v>
                </c:pt>
                <c:pt idx="9357">
                  <c:v>4.2750000000000004</c:v>
                </c:pt>
                <c:pt idx="9358">
                  <c:v>4.2750000000000004</c:v>
                </c:pt>
                <c:pt idx="9359">
                  <c:v>4.2750000000000004</c:v>
                </c:pt>
                <c:pt idx="9360">
                  <c:v>4.2750000000000004</c:v>
                </c:pt>
                <c:pt idx="9361">
                  <c:v>4.2750000000000004</c:v>
                </c:pt>
                <c:pt idx="9362">
                  <c:v>4.2750000000000004</c:v>
                </c:pt>
                <c:pt idx="9363">
                  <c:v>4.2750000000000004</c:v>
                </c:pt>
                <c:pt idx="9364">
                  <c:v>4.2750000000000004</c:v>
                </c:pt>
                <c:pt idx="9365">
                  <c:v>4.2750000000000004</c:v>
                </c:pt>
                <c:pt idx="9366">
                  <c:v>4.2750000000000004</c:v>
                </c:pt>
                <c:pt idx="9367">
                  <c:v>4.2750000000000004</c:v>
                </c:pt>
                <c:pt idx="9368">
                  <c:v>4.2750000000000004</c:v>
                </c:pt>
                <c:pt idx="9369">
                  <c:v>4.2750000000000004</c:v>
                </c:pt>
                <c:pt idx="9370">
                  <c:v>4.2750000000000004</c:v>
                </c:pt>
                <c:pt idx="9371">
                  <c:v>4.2750000000000004</c:v>
                </c:pt>
                <c:pt idx="9372">
                  <c:v>4.28</c:v>
                </c:pt>
                <c:pt idx="9373">
                  <c:v>4.2750000000000004</c:v>
                </c:pt>
                <c:pt idx="9374">
                  <c:v>4.2750000000000004</c:v>
                </c:pt>
                <c:pt idx="9375">
                  <c:v>4.28</c:v>
                </c:pt>
                <c:pt idx="9376">
                  <c:v>4.28</c:v>
                </c:pt>
                <c:pt idx="9377">
                  <c:v>4.2750000000000004</c:v>
                </c:pt>
                <c:pt idx="9378">
                  <c:v>4.2750000000000004</c:v>
                </c:pt>
                <c:pt idx="9379">
                  <c:v>4.2750000000000004</c:v>
                </c:pt>
                <c:pt idx="9380">
                  <c:v>4.2750000000000004</c:v>
                </c:pt>
                <c:pt idx="9381">
                  <c:v>4.28</c:v>
                </c:pt>
                <c:pt idx="9382">
                  <c:v>4.28</c:v>
                </c:pt>
                <c:pt idx="9383">
                  <c:v>4.28</c:v>
                </c:pt>
                <c:pt idx="9384">
                  <c:v>4.28</c:v>
                </c:pt>
                <c:pt idx="9385">
                  <c:v>4.2750000000000004</c:v>
                </c:pt>
                <c:pt idx="9386">
                  <c:v>4.28</c:v>
                </c:pt>
                <c:pt idx="9387">
                  <c:v>4.28</c:v>
                </c:pt>
                <c:pt idx="9388">
                  <c:v>4.28</c:v>
                </c:pt>
                <c:pt idx="9389">
                  <c:v>4.2750000000000004</c:v>
                </c:pt>
                <c:pt idx="9390">
                  <c:v>4.2699999999999996</c:v>
                </c:pt>
                <c:pt idx="9391">
                  <c:v>4.2750000000000004</c:v>
                </c:pt>
                <c:pt idx="9392">
                  <c:v>4.2750000000000004</c:v>
                </c:pt>
                <c:pt idx="9393">
                  <c:v>4.2850000000000001</c:v>
                </c:pt>
                <c:pt idx="9394">
                  <c:v>4.2750000000000004</c:v>
                </c:pt>
                <c:pt idx="9395">
                  <c:v>4.28</c:v>
                </c:pt>
                <c:pt idx="9396">
                  <c:v>4.28</c:v>
                </c:pt>
                <c:pt idx="9397">
                  <c:v>4.28</c:v>
                </c:pt>
                <c:pt idx="9398">
                  <c:v>4.28</c:v>
                </c:pt>
                <c:pt idx="9399">
                  <c:v>4.28</c:v>
                </c:pt>
                <c:pt idx="9400">
                  <c:v>4.2750000000000004</c:v>
                </c:pt>
                <c:pt idx="9401">
                  <c:v>4.28</c:v>
                </c:pt>
                <c:pt idx="9402">
                  <c:v>4.2750000000000004</c:v>
                </c:pt>
                <c:pt idx="9403">
                  <c:v>4.28</c:v>
                </c:pt>
                <c:pt idx="9404">
                  <c:v>4.2850000000000001</c:v>
                </c:pt>
                <c:pt idx="9405">
                  <c:v>4.28</c:v>
                </c:pt>
                <c:pt idx="9406">
                  <c:v>4.2850000000000001</c:v>
                </c:pt>
                <c:pt idx="9407">
                  <c:v>4.2850000000000001</c:v>
                </c:pt>
                <c:pt idx="9408">
                  <c:v>4.28</c:v>
                </c:pt>
                <c:pt idx="9409">
                  <c:v>4.28</c:v>
                </c:pt>
                <c:pt idx="9410">
                  <c:v>4.28</c:v>
                </c:pt>
                <c:pt idx="9411">
                  <c:v>4.2750000000000004</c:v>
                </c:pt>
                <c:pt idx="9412">
                  <c:v>4.2750000000000004</c:v>
                </c:pt>
                <c:pt idx="9413">
                  <c:v>4.28</c:v>
                </c:pt>
                <c:pt idx="9414">
                  <c:v>4.2850000000000001</c:v>
                </c:pt>
                <c:pt idx="9415">
                  <c:v>4.2850000000000001</c:v>
                </c:pt>
                <c:pt idx="9416">
                  <c:v>4.2850000000000001</c:v>
                </c:pt>
                <c:pt idx="9417">
                  <c:v>4.28</c:v>
                </c:pt>
                <c:pt idx="9418">
                  <c:v>4.2850000000000001</c:v>
                </c:pt>
                <c:pt idx="9419">
                  <c:v>4.2850000000000001</c:v>
                </c:pt>
                <c:pt idx="9420">
                  <c:v>4.2850000000000001</c:v>
                </c:pt>
                <c:pt idx="9421">
                  <c:v>4.29</c:v>
                </c:pt>
                <c:pt idx="9422">
                  <c:v>4.2850000000000001</c:v>
                </c:pt>
                <c:pt idx="9423">
                  <c:v>4.2850000000000001</c:v>
                </c:pt>
                <c:pt idx="9424">
                  <c:v>4.2850000000000001</c:v>
                </c:pt>
                <c:pt idx="9425">
                  <c:v>4.2850000000000001</c:v>
                </c:pt>
                <c:pt idx="9426">
                  <c:v>4.2850000000000001</c:v>
                </c:pt>
                <c:pt idx="9427">
                  <c:v>4.2850000000000001</c:v>
                </c:pt>
                <c:pt idx="9428">
                  <c:v>4.2850000000000001</c:v>
                </c:pt>
                <c:pt idx="9429">
                  <c:v>4.2850000000000001</c:v>
                </c:pt>
                <c:pt idx="9430">
                  <c:v>4.2850000000000001</c:v>
                </c:pt>
                <c:pt idx="9431">
                  <c:v>4.2850000000000001</c:v>
                </c:pt>
                <c:pt idx="9432">
                  <c:v>4.28</c:v>
                </c:pt>
                <c:pt idx="9433">
                  <c:v>4.2850000000000001</c:v>
                </c:pt>
                <c:pt idx="9434">
                  <c:v>4.2850000000000001</c:v>
                </c:pt>
                <c:pt idx="9435">
                  <c:v>4.2850000000000001</c:v>
                </c:pt>
                <c:pt idx="9436">
                  <c:v>4.2850000000000001</c:v>
                </c:pt>
                <c:pt idx="9437">
                  <c:v>4.2850000000000001</c:v>
                </c:pt>
                <c:pt idx="9438">
                  <c:v>4.2850000000000001</c:v>
                </c:pt>
                <c:pt idx="9439">
                  <c:v>4.2850000000000001</c:v>
                </c:pt>
                <c:pt idx="9440">
                  <c:v>4.2850000000000001</c:v>
                </c:pt>
                <c:pt idx="9441">
                  <c:v>4.2850000000000001</c:v>
                </c:pt>
                <c:pt idx="9442">
                  <c:v>4.2850000000000001</c:v>
                </c:pt>
                <c:pt idx="9443">
                  <c:v>4.2850000000000001</c:v>
                </c:pt>
                <c:pt idx="9444">
                  <c:v>4.29</c:v>
                </c:pt>
                <c:pt idx="9445">
                  <c:v>4.2850000000000001</c:v>
                </c:pt>
                <c:pt idx="9446">
                  <c:v>4.29</c:v>
                </c:pt>
                <c:pt idx="9447">
                  <c:v>4.28</c:v>
                </c:pt>
                <c:pt idx="9448">
                  <c:v>4.2949999999999999</c:v>
                </c:pt>
                <c:pt idx="9449">
                  <c:v>4.29</c:v>
                </c:pt>
                <c:pt idx="9450">
                  <c:v>4.2850000000000001</c:v>
                </c:pt>
                <c:pt idx="9451">
                  <c:v>4.28</c:v>
                </c:pt>
                <c:pt idx="9452">
                  <c:v>4.2850000000000001</c:v>
                </c:pt>
                <c:pt idx="9453">
                  <c:v>4.2850000000000001</c:v>
                </c:pt>
                <c:pt idx="9454">
                  <c:v>4.2850000000000001</c:v>
                </c:pt>
                <c:pt idx="9455">
                  <c:v>4.29</c:v>
                </c:pt>
                <c:pt idx="9456">
                  <c:v>4.29</c:v>
                </c:pt>
                <c:pt idx="9457">
                  <c:v>4.29</c:v>
                </c:pt>
                <c:pt idx="9458">
                  <c:v>4.29</c:v>
                </c:pt>
                <c:pt idx="9459">
                  <c:v>4.29</c:v>
                </c:pt>
                <c:pt idx="9460">
                  <c:v>4.29</c:v>
                </c:pt>
                <c:pt idx="9461">
                  <c:v>4.2850000000000001</c:v>
                </c:pt>
                <c:pt idx="9462">
                  <c:v>4.2850000000000001</c:v>
                </c:pt>
                <c:pt idx="9463">
                  <c:v>4.2850000000000001</c:v>
                </c:pt>
                <c:pt idx="9464">
                  <c:v>4.29</c:v>
                </c:pt>
                <c:pt idx="9465">
                  <c:v>4.2850000000000001</c:v>
                </c:pt>
                <c:pt idx="9466">
                  <c:v>4.2850000000000001</c:v>
                </c:pt>
                <c:pt idx="9467">
                  <c:v>4.29</c:v>
                </c:pt>
                <c:pt idx="9468">
                  <c:v>4.29</c:v>
                </c:pt>
                <c:pt idx="9469">
                  <c:v>4.29</c:v>
                </c:pt>
                <c:pt idx="9470">
                  <c:v>4.29</c:v>
                </c:pt>
                <c:pt idx="9471">
                  <c:v>4.29</c:v>
                </c:pt>
                <c:pt idx="9472">
                  <c:v>4.29</c:v>
                </c:pt>
                <c:pt idx="9473">
                  <c:v>4.29</c:v>
                </c:pt>
                <c:pt idx="9474">
                  <c:v>4.2949999999999999</c:v>
                </c:pt>
                <c:pt idx="9475">
                  <c:v>4.29</c:v>
                </c:pt>
                <c:pt idx="9476">
                  <c:v>4.29</c:v>
                </c:pt>
                <c:pt idx="9477">
                  <c:v>4.29</c:v>
                </c:pt>
                <c:pt idx="9478">
                  <c:v>4.29</c:v>
                </c:pt>
                <c:pt idx="9479">
                  <c:v>4.29</c:v>
                </c:pt>
                <c:pt idx="9480">
                  <c:v>4.29</c:v>
                </c:pt>
                <c:pt idx="9481">
                  <c:v>4.29</c:v>
                </c:pt>
                <c:pt idx="9482">
                  <c:v>4.29</c:v>
                </c:pt>
                <c:pt idx="9483">
                  <c:v>4.29</c:v>
                </c:pt>
                <c:pt idx="9484">
                  <c:v>4.29</c:v>
                </c:pt>
                <c:pt idx="9485">
                  <c:v>4.29</c:v>
                </c:pt>
                <c:pt idx="9486">
                  <c:v>4.29</c:v>
                </c:pt>
                <c:pt idx="9487">
                  <c:v>4.2949999999999999</c:v>
                </c:pt>
                <c:pt idx="9488">
                  <c:v>4.29</c:v>
                </c:pt>
                <c:pt idx="9489">
                  <c:v>4.29</c:v>
                </c:pt>
                <c:pt idx="9490">
                  <c:v>4.2949999999999999</c:v>
                </c:pt>
                <c:pt idx="9491">
                  <c:v>4.2949999999999999</c:v>
                </c:pt>
                <c:pt idx="9492">
                  <c:v>4.29</c:v>
                </c:pt>
                <c:pt idx="9493">
                  <c:v>4.29</c:v>
                </c:pt>
                <c:pt idx="9494">
                  <c:v>4.2949999999999999</c:v>
                </c:pt>
                <c:pt idx="9495">
                  <c:v>4.2949999999999999</c:v>
                </c:pt>
                <c:pt idx="9496">
                  <c:v>4.2949999999999999</c:v>
                </c:pt>
                <c:pt idx="9497">
                  <c:v>4.29</c:v>
                </c:pt>
                <c:pt idx="9498">
                  <c:v>4.2949999999999999</c:v>
                </c:pt>
                <c:pt idx="9499">
                  <c:v>4.29</c:v>
                </c:pt>
                <c:pt idx="9500">
                  <c:v>4.2949999999999999</c:v>
                </c:pt>
                <c:pt idx="9501">
                  <c:v>4.2850000000000001</c:v>
                </c:pt>
                <c:pt idx="9502">
                  <c:v>4.2949999999999999</c:v>
                </c:pt>
                <c:pt idx="9503">
                  <c:v>4.2949999999999999</c:v>
                </c:pt>
                <c:pt idx="9504">
                  <c:v>4.29</c:v>
                </c:pt>
                <c:pt idx="9505">
                  <c:v>4.2949999999999999</c:v>
                </c:pt>
                <c:pt idx="9506">
                  <c:v>4.2949999999999999</c:v>
                </c:pt>
                <c:pt idx="9507">
                  <c:v>4.29</c:v>
                </c:pt>
                <c:pt idx="9508">
                  <c:v>4.2949999999999999</c:v>
                </c:pt>
                <c:pt idx="9509">
                  <c:v>4.2949999999999999</c:v>
                </c:pt>
                <c:pt idx="9510">
                  <c:v>4.2949999999999999</c:v>
                </c:pt>
                <c:pt idx="9511">
                  <c:v>4.2949999999999999</c:v>
                </c:pt>
                <c:pt idx="9512">
                  <c:v>4.29</c:v>
                </c:pt>
                <c:pt idx="9513">
                  <c:v>4.2949999999999999</c:v>
                </c:pt>
                <c:pt idx="9514">
                  <c:v>4.2949999999999999</c:v>
                </c:pt>
                <c:pt idx="9515">
                  <c:v>4.2949999999999999</c:v>
                </c:pt>
                <c:pt idx="9516">
                  <c:v>4.29</c:v>
                </c:pt>
                <c:pt idx="9517">
                  <c:v>4.2949999999999999</c:v>
                </c:pt>
                <c:pt idx="9518">
                  <c:v>4.2949999999999999</c:v>
                </c:pt>
                <c:pt idx="9519">
                  <c:v>4.3</c:v>
                </c:pt>
                <c:pt idx="9520">
                  <c:v>4.2949999999999999</c:v>
                </c:pt>
                <c:pt idx="9521">
                  <c:v>4.2949999999999999</c:v>
                </c:pt>
                <c:pt idx="9522">
                  <c:v>4.2949999999999999</c:v>
                </c:pt>
                <c:pt idx="9523">
                  <c:v>4.2949999999999999</c:v>
                </c:pt>
                <c:pt idx="9524">
                  <c:v>4.3</c:v>
                </c:pt>
                <c:pt idx="9525">
                  <c:v>4.2949999999999999</c:v>
                </c:pt>
                <c:pt idx="9526">
                  <c:v>4.3</c:v>
                </c:pt>
                <c:pt idx="9527">
                  <c:v>4.3</c:v>
                </c:pt>
                <c:pt idx="9528">
                  <c:v>4.3</c:v>
                </c:pt>
                <c:pt idx="9529">
                  <c:v>4.2949999999999999</c:v>
                </c:pt>
                <c:pt idx="9530">
                  <c:v>4.3</c:v>
                </c:pt>
                <c:pt idx="9531">
                  <c:v>4.3</c:v>
                </c:pt>
                <c:pt idx="9532">
                  <c:v>4.2949999999999999</c:v>
                </c:pt>
                <c:pt idx="9533">
                  <c:v>4.3</c:v>
                </c:pt>
                <c:pt idx="9534">
                  <c:v>4.3</c:v>
                </c:pt>
                <c:pt idx="9535">
                  <c:v>4.2949999999999999</c:v>
                </c:pt>
                <c:pt idx="9536">
                  <c:v>4.3</c:v>
                </c:pt>
                <c:pt idx="9537">
                  <c:v>4.3</c:v>
                </c:pt>
                <c:pt idx="9538">
                  <c:v>4.3</c:v>
                </c:pt>
                <c:pt idx="9539">
                  <c:v>4.3</c:v>
                </c:pt>
                <c:pt idx="9540">
                  <c:v>4.3</c:v>
                </c:pt>
                <c:pt idx="9541">
                  <c:v>4.3</c:v>
                </c:pt>
                <c:pt idx="9542">
                  <c:v>4.3</c:v>
                </c:pt>
                <c:pt idx="9543">
                  <c:v>4.3</c:v>
                </c:pt>
                <c:pt idx="9544">
                  <c:v>4.2949999999999999</c:v>
                </c:pt>
                <c:pt idx="9545">
                  <c:v>4.3049999999999997</c:v>
                </c:pt>
                <c:pt idx="9546">
                  <c:v>4.3</c:v>
                </c:pt>
                <c:pt idx="9547">
                  <c:v>4.3</c:v>
                </c:pt>
                <c:pt idx="9548">
                  <c:v>4.3</c:v>
                </c:pt>
                <c:pt idx="9549">
                  <c:v>4.2949999999999999</c:v>
                </c:pt>
                <c:pt idx="9550">
                  <c:v>4.3</c:v>
                </c:pt>
                <c:pt idx="9551">
                  <c:v>4.3</c:v>
                </c:pt>
                <c:pt idx="9552">
                  <c:v>4.2949999999999999</c:v>
                </c:pt>
                <c:pt idx="9553">
                  <c:v>4.3</c:v>
                </c:pt>
                <c:pt idx="9554">
                  <c:v>4.3</c:v>
                </c:pt>
                <c:pt idx="9555">
                  <c:v>4.3</c:v>
                </c:pt>
                <c:pt idx="9556">
                  <c:v>4.3</c:v>
                </c:pt>
                <c:pt idx="9557">
                  <c:v>4.3</c:v>
                </c:pt>
                <c:pt idx="9558">
                  <c:v>4.3049999999999997</c:v>
                </c:pt>
                <c:pt idx="9559">
                  <c:v>4.3</c:v>
                </c:pt>
                <c:pt idx="9560">
                  <c:v>4.3</c:v>
                </c:pt>
                <c:pt idx="9561">
                  <c:v>4.3</c:v>
                </c:pt>
                <c:pt idx="9562">
                  <c:v>4.2949999999999999</c:v>
                </c:pt>
                <c:pt idx="9563">
                  <c:v>4.3</c:v>
                </c:pt>
                <c:pt idx="9564">
                  <c:v>4.3</c:v>
                </c:pt>
                <c:pt idx="9565">
                  <c:v>4.3</c:v>
                </c:pt>
                <c:pt idx="9566">
                  <c:v>4.3</c:v>
                </c:pt>
                <c:pt idx="9567">
                  <c:v>4.3</c:v>
                </c:pt>
                <c:pt idx="9568">
                  <c:v>4.3049999999999997</c:v>
                </c:pt>
                <c:pt idx="9569">
                  <c:v>4.3</c:v>
                </c:pt>
                <c:pt idx="9570">
                  <c:v>4.3</c:v>
                </c:pt>
                <c:pt idx="9571">
                  <c:v>4.3</c:v>
                </c:pt>
                <c:pt idx="9572">
                  <c:v>4.3049999999999997</c:v>
                </c:pt>
                <c:pt idx="9573">
                  <c:v>4.3</c:v>
                </c:pt>
                <c:pt idx="9574">
                  <c:v>4.3</c:v>
                </c:pt>
                <c:pt idx="9575">
                  <c:v>4.3049999999999997</c:v>
                </c:pt>
                <c:pt idx="9576">
                  <c:v>4.3049999999999997</c:v>
                </c:pt>
                <c:pt idx="9577">
                  <c:v>4.3049999999999997</c:v>
                </c:pt>
                <c:pt idx="9578">
                  <c:v>4.3</c:v>
                </c:pt>
                <c:pt idx="9579">
                  <c:v>4.3049999999999997</c:v>
                </c:pt>
                <c:pt idx="9580">
                  <c:v>4.3049999999999997</c:v>
                </c:pt>
                <c:pt idx="9581">
                  <c:v>4.3</c:v>
                </c:pt>
                <c:pt idx="9582">
                  <c:v>4.3</c:v>
                </c:pt>
                <c:pt idx="9583">
                  <c:v>4.3</c:v>
                </c:pt>
                <c:pt idx="9584">
                  <c:v>4.3049999999999997</c:v>
                </c:pt>
                <c:pt idx="9585">
                  <c:v>4.3</c:v>
                </c:pt>
                <c:pt idx="9586">
                  <c:v>4.2949999999999999</c:v>
                </c:pt>
                <c:pt idx="9587">
                  <c:v>4.3049999999999997</c:v>
                </c:pt>
                <c:pt idx="9588">
                  <c:v>4.3</c:v>
                </c:pt>
                <c:pt idx="9589">
                  <c:v>4.3</c:v>
                </c:pt>
                <c:pt idx="9590">
                  <c:v>4.3199999999999994</c:v>
                </c:pt>
                <c:pt idx="9591">
                  <c:v>4.3099999999999996</c:v>
                </c:pt>
                <c:pt idx="9592">
                  <c:v>4.3</c:v>
                </c:pt>
                <c:pt idx="9593">
                  <c:v>4.3</c:v>
                </c:pt>
                <c:pt idx="9594">
                  <c:v>4.3099999999999996</c:v>
                </c:pt>
                <c:pt idx="9595">
                  <c:v>4.3049999999999997</c:v>
                </c:pt>
                <c:pt idx="9596">
                  <c:v>4.3</c:v>
                </c:pt>
                <c:pt idx="9597">
                  <c:v>4.3049999999999997</c:v>
                </c:pt>
                <c:pt idx="9598">
                  <c:v>4.3099999999999996</c:v>
                </c:pt>
                <c:pt idx="9599">
                  <c:v>4.3</c:v>
                </c:pt>
                <c:pt idx="9600">
                  <c:v>4.3049999999999997</c:v>
                </c:pt>
                <c:pt idx="9601">
                  <c:v>4.3099999999999996</c:v>
                </c:pt>
                <c:pt idx="9602">
                  <c:v>4.3049999999999997</c:v>
                </c:pt>
                <c:pt idx="9603">
                  <c:v>4.3049999999999997</c:v>
                </c:pt>
                <c:pt idx="9604">
                  <c:v>4.3049999999999997</c:v>
                </c:pt>
                <c:pt idx="9605">
                  <c:v>4.3099999999999996</c:v>
                </c:pt>
                <c:pt idx="9606">
                  <c:v>4.3049999999999997</c:v>
                </c:pt>
                <c:pt idx="9607">
                  <c:v>4.3</c:v>
                </c:pt>
                <c:pt idx="9608">
                  <c:v>4.3099999999999996</c:v>
                </c:pt>
                <c:pt idx="9609">
                  <c:v>4.3</c:v>
                </c:pt>
                <c:pt idx="9610">
                  <c:v>4.2949999999999999</c:v>
                </c:pt>
                <c:pt idx="9611">
                  <c:v>4.3049999999999997</c:v>
                </c:pt>
                <c:pt idx="9612">
                  <c:v>4.3099999999999996</c:v>
                </c:pt>
                <c:pt idx="9613">
                  <c:v>4.3099999999999996</c:v>
                </c:pt>
                <c:pt idx="9614">
                  <c:v>4.3099999999999996</c:v>
                </c:pt>
                <c:pt idx="9615">
                  <c:v>4.3099999999999996</c:v>
                </c:pt>
                <c:pt idx="9616">
                  <c:v>4.3099999999999996</c:v>
                </c:pt>
                <c:pt idx="9617">
                  <c:v>4.3150000000000004</c:v>
                </c:pt>
                <c:pt idx="9618">
                  <c:v>4.3099999999999996</c:v>
                </c:pt>
                <c:pt idx="9619">
                  <c:v>4.3099999999999996</c:v>
                </c:pt>
                <c:pt idx="9620">
                  <c:v>4.3049999999999997</c:v>
                </c:pt>
                <c:pt idx="9621">
                  <c:v>4.3049999999999997</c:v>
                </c:pt>
                <c:pt idx="9622">
                  <c:v>4.3099999999999996</c:v>
                </c:pt>
                <c:pt idx="9623">
                  <c:v>4.3099999999999996</c:v>
                </c:pt>
                <c:pt idx="9624">
                  <c:v>4.3049999999999997</c:v>
                </c:pt>
                <c:pt idx="9625">
                  <c:v>4.3099999999999996</c:v>
                </c:pt>
                <c:pt idx="9626">
                  <c:v>4.3099999999999996</c:v>
                </c:pt>
                <c:pt idx="9627">
                  <c:v>4.3099999999999996</c:v>
                </c:pt>
                <c:pt idx="9628">
                  <c:v>4.3099999999999996</c:v>
                </c:pt>
                <c:pt idx="9629">
                  <c:v>4.3099999999999996</c:v>
                </c:pt>
                <c:pt idx="9630">
                  <c:v>4.3099999999999996</c:v>
                </c:pt>
                <c:pt idx="9631">
                  <c:v>4.3099999999999996</c:v>
                </c:pt>
                <c:pt idx="9632">
                  <c:v>4.3099999999999996</c:v>
                </c:pt>
                <c:pt idx="9633">
                  <c:v>4.3049999999999997</c:v>
                </c:pt>
                <c:pt idx="9634">
                  <c:v>4.3099999999999996</c:v>
                </c:pt>
                <c:pt idx="9635">
                  <c:v>4.3099999999999996</c:v>
                </c:pt>
                <c:pt idx="9636">
                  <c:v>4.3099999999999996</c:v>
                </c:pt>
                <c:pt idx="9637">
                  <c:v>4.3099999999999996</c:v>
                </c:pt>
                <c:pt idx="9638">
                  <c:v>4.3099999999999996</c:v>
                </c:pt>
                <c:pt idx="9639">
                  <c:v>4.3099999999999996</c:v>
                </c:pt>
                <c:pt idx="9640">
                  <c:v>4.3099999999999996</c:v>
                </c:pt>
                <c:pt idx="9641">
                  <c:v>4.3099999999999996</c:v>
                </c:pt>
                <c:pt idx="9642">
                  <c:v>4.3099999999999996</c:v>
                </c:pt>
                <c:pt idx="9643">
                  <c:v>4.3099999999999996</c:v>
                </c:pt>
                <c:pt idx="9644">
                  <c:v>4.3150000000000004</c:v>
                </c:pt>
                <c:pt idx="9645">
                  <c:v>4.3099999999999996</c:v>
                </c:pt>
                <c:pt idx="9646">
                  <c:v>4.3099999999999996</c:v>
                </c:pt>
                <c:pt idx="9647">
                  <c:v>4.3099999999999996</c:v>
                </c:pt>
                <c:pt idx="9648">
                  <c:v>4.3099999999999996</c:v>
                </c:pt>
                <c:pt idx="9649">
                  <c:v>4.3099999999999996</c:v>
                </c:pt>
                <c:pt idx="9650">
                  <c:v>4.3099999999999996</c:v>
                </c:pt>
                <c:pt idx="9651">
                  <c:v>4.3099999999999996</c:v>
                </c:pt>
                <c:pt idx="9652">
                  <c:v>4.3150000000000004</c:v>
                </c:pt>
                <c:pt idx="9653">
                  <c:v>4.3099999999999996</c:v>
                </c:pt>
                <c:pt idx="9654">
                  <c:v>4.32</c:v>
                </c:pt>
                <c:pt idx="9655">
                  <c:v>4.3149999999999995</c:v>
                </c:pt>
                <c:pt idx="9656">
                  <c:v>4.3099999999999996</c:v>
                </c:pt>
                <c:pt idx="9657">
                  <c:v>4.3099999999999996</c:v>
                </c:pt>
                <c:pt idx="9658">
                  <c:v>4.3099999999999996</c:v>
                </c:pt>
                <c:pt idx="9659">
                  <c:v>4.3099999999999996</c:v>
                </c:pt>
                <c:pt idx="9660">
                  <c:v>4.3099999999999996</c:v>
                </c:pt>
                <c:pt idx="9661">
                  <c:v>4.3099999999999996</c:v>
                </c:pt>
                <c:pt idx="9662">
                  <c:v>4.3149999999999995</c:v>
                </c:pt>
                <c:pt idx="9663">
                  <c:v>4.3099999999999996</c:v>
                </c:pt>
                <c:pt idx="9664">
                  <c:v>4.3099999999999996</c:v>
                </c:pt>
                <c:pt idx="9665">
                  <c:v>4.3099999999999996</c:v>
                </c:pt>
                <c:pt idx="9666">
                  <c:v>4.3150000000000004</c:v>
                </c:pt>
                <c:pt idx="9667">
                  <c:v>4.3099999999999996</c:v>
                </c:pt>
                <c:pt idx="9668">
                  <c:v>4.3149999999999995</c:v>
                </c:pt>
                <c:pt idx="9669">
                  <c:v>4.3099999999999996</c:v>
                </c:pt>
                <c:pt idx="9670">
                  <c:v>4.3150000000000004</c:v>
                </c:pt>
                <c:pt idx="9671">
                  <c:v>4.3150000000000004</c:v>
                </c:pt>
                <c:pt idx="9672">
                  <c:v>4.3099999999999996</c:v>
                </c:pt>
                <c:pt idx="9673">
                  <c:v>4.3150000000000004</c:v>
                </c:pt>
                <c:pt idx="9674">
                  <c:v>4.3099999999999996</c:v>
                </c:pt>
                <c:pt idx="9675">
                  <c:v>4.3150000000000004</c:v>
                </c:pt>
                <c:pt idx="9676">
                  <c:v>4.3150000000000004</c:v>
                </c:pt>
                <c:pt idx="9677">
                  <c:v>4.32</c:v>
                </c:pt>
                <c:pt idx="9678">
                  <c:v>4.3150000000000004</c:v>
                </c:pt>
                <c:pt idx="9679">
                  <c:v>4.3149999999999995</c:v>
                </c:pt>
                <c:pt idx="9680">
                  <c:v>4.3150000000000004</c:v>
                </c:pt>
                <c:pt idx="9681">
                  <c:v>4.32</c:v>
                </c:pt>
                <c:pt idx="9682">
                  <c:v>4.3150000000000004</c:v>
                </c:pt>
                <c:pt idx="9683">
                  <c:v>4.3149999999999995</c:v>
                </c:pt>
                <c:pt idx="9684">
                  <c:v>4.32</c:v>
                </c:pt>
                <c:pt idx="9685">
                  <c:v>4.32</c:v>
                </c:pt>
                <c:pt idx="9686">
                  <c:v>4.32</c:v>
                </c:pt>
                <c:pt idx="9687">
                  <c:v>4.32</c:v>
                </c:pt>
                <c:pt idx="9688">
                  <c:v>4.32</c:v>
                </c:pt>
                <c:pt idx="9689">
                  <c:v>4.32</c:v>
                </c:pt>
                <c:pt idx="9690">
                  <c:v>4.3149999999999995</c:v>
                </c:pt>
                <c:pt idx="9691">
                  <c:v>4.32</c:v>
                </c:pt>
                <c:pt idx="9692">
                  <c:v>4.3099999999999996</c:v>
                </c:pt>
                <c:pt idx="9693">
                  <c:v>4.3149999999999995</c:v>
                </c:pt>
                <c:pt idx="9694">
                  <c:v>4.3149999999999995</c:v>
                </c:pt>
                <c:pt idx="9695">
                  <c:v>4.32</c:v>
                </c:pt>
                <c:pt idx="9696">
                  <c:v>4.3149999999999995</c:v>
                </c:pt>
                <c:pt idx="9697">
                  <c:v>4.32</c:v>
                </c:pt>
                <c:pt idx="9698">
                  <c:v>4.3150000000000004</c:v>
                </c:pt>
                <c:pt idx="9699">
                  <c:v>4.32</c:v>
                </c:pt>
                <c:pt idx="9700">
                  <c:v>4.32</c:v>
                </c:pt>
                <c:pt idx="9701">
                  <c:v>4.32</c:v>
                </c:pt>
                <c:pt idx="9702">
                  <c:v>4.3250000000000002</c:v>
                </c:pt>
                <c:pt idx="9703">
                  <c:v>4.32</c:v>
                </c:pt>
                <c:pt idx="9704">
                  <c:v>4.3250000000000002</c:v>
                </c:pt>
                <c:pt idx="9705">
                  <c:v>4.32</c:v>
                </c:pt>
                <c:pt idx="9706">
                  <c:v>4.32</c:v>
                </c:pt>
                <c:pt idx="9707">
                  <c:v>4.3149999999999995</c:v>
                </c:pt>
                <c:pt idx="9708">
                  <c:v>4.3250000000000002</c:v>
                </c:pt>
                <c:pt idx="9709">
                  <c:v>4.32</c:v>
                </c:pt>
                <c:pt idx="9710">
                  <c:v>4.32</c:v>
                </c:pt>
                <c:pt idx="9711">
                  <c:v>4.32</c:v>
                </c:pt>
                <c:pt idx="9712">
                  <c:v>4.32</c:v>
                </c:pt>
                <c:pt idx="9713">
                  <c:v>4.3250000000000002</c:v>
                </c:pt>
                <c:pt idx="9714">
                  <c:v>4.32</c:v>
                </c:pt>
                <c:pt idx="9715">
                  <c:v>4.32</c:v>
                </c:pt>
                <c:pt idx="9716">
                  <c:v>4.32</c:v>
                </c:pt>
                <c:pt idx="9717">
                  <c:v>4.32</c:v>
                </c:pt>
                <c:pt idx="9718">
                  <c:v>4.32</c:v>
                </c:pt>
                <c:pt idx="9719">
                  <c:v>4.32</c:v>
                </c:pt>
                <c:pt idx="9720">
                  <c:v>4.32</c:v>
                </c:pt>
                <c:pt idx="9721">
                  <c:v>4.32</c:v>
                </c:pt>
                <c:pt idx="9722">
                  <c:v>4.32</c:v>
                </c:pt>
                <c:pt idx="9723">
                  <c:v>4.32</c:v>
                </c:pt>
                <c:pt idx="9724">
                  <c:v>4.32</c:v>
                </c:pt>
                <c:pt idx="9725">
                  <c:v>4.32</c:v>
                </c:pt>
                <c:pt idx="9726">
                  <c:v>4.3250000000000002</c:v>
                </c:pt>
                <c:pt idx="9727">
                  <c:v>4.32</c:v>
                </c:pt>
                <c:pt idx="9728">
                  <c:v>4.32</c:v>
                </c:pt>
                <c:pt idx="9729">
                  <c:v>4.32</c:v>
                </c:pt>
                <c:pt idx="9730">
                  <c:v>4.32</c:v>
                </c:pt>
                <c:pt idx="9731">
                  <c:v>4.32</c:v>
                </c:pt>
                <c:pt idx="9732">
                  <c:v>4.3250000000000002</c:v>
                </c:pt>
                <c:pt idx="9733">
                  <c:v>4.32</c:v>
                </c:pt>
                <c:pt idx="9734">
                  <c:v>4.3250000000000002</c:v>
                </c:pt>
                <c:pt idx="9735">
                  <c:v>4.32</c:v>
                </c:pt>
                <c:pt idx="9736">
                  <c:v>4.32</c:v>
                </c:pt>
                <c:pt idx="9737">
                  <c:v>4.32</c:v>
                </c:pt>
                <c:pt idx="9738">
                  <c:v>4.32</c:v>
                </c:pt>
                <c:pt idx="9739">
                  <c:v>4.32</c:v>
                </c:pt>
                <c:pt idx="9740">
                  <c:v>4.32</c:v>
                </c:pt>
                <c:pt idx="9741">
                  <c:v>4.3250000000000002</c:v>
                </c:pt>
                <c:pt idx="9742">
                  <c:v>4.32</c:v>
                </c:pt>
                <c:pt idx="9743">
                  <c:v>4.32</c:v>
                </c:pt>
                <c:pt idx="9744">
                  <c:v>4.3199999999999994</c:v>
                </c:pt>
                <c:pt idx="9745">
                  <c:v>4.32</c:v>
                </c:pt>
                <c:pt idx="9746">
                  <c:v>4.33</c:v>
                </c:pt>
                <c:pt idx="9747">
                  <c:v>4.3250000000000002</c:v>
                </c:pt>
                <c:pt idx="9748">
                  <c:v>4.3250000000000002</c:v>
                </c:pt>
                <c:pt idx="9749">
                  <c:v>4.33</c:v>
                </c:pt>
                <c:pt idx="9750">
                  <c:v>4.32</c:v>
                </c:pt>
                <c:pt idx="9751">
                  <c:v>4.33</c:v>
                </c:pt>
                <c:pt idx="9752">
                  <c:v>4.33</c:v>
                </c:pt>
                <c:pt idx="9753">
                  <c:v>4.33</c:v>
                </c:pt>
                <c:pt idx="9754">
                  <c:v>4.3250000000000002</c:v>
                </c:pt>
                <c:pt idx="9755">
                  <c:v>4.3250000000000002</c:v>
                </c:pt>
                <c:pt idx="9756">
                  <c:v>4.33</c:v>
                </c:pt>
                <c:pt idx="9757">
                  <c:v>4.3250000000000002</c:v>
                </c:pt>
                <c:pt idx="9758">
                  <c:v>4.33</c:v>
                </c:pt>
                <c:pt idx="9759">
                  <c:v>4.3250000000000002</c:v>
                </c:pt>
                <c:pt idx="9760">
                  <c:v>4.3250000000000002</c:v>
                </c:pt>
                <c:pt idx="9761">
                  <c:v>4.3250000000000002</c:v>
                </c:pt>
                <c:pt idx="9762">
                  <c:v>4.3250000000000002</c:v>
                </c:pt>
                <c:pt idx="9763">
                  <c:v>4.3250000000000002</c:v>
                </c:pt>
                <c:pt idx="9764">
                  <c:v>4.33</c:v>
                </c:pt>
                <c:pt idx="9765">
                  <c:v>4.335</c:v>
                </c:pt>
                <c:pt idx="9766">
                  <c:v>4.3250000000000002</c:v>
                </c:pt>
                <c:pt idx="9767">
                  <c:v>4.33</c:v>
                </c:pt>
                <c:pt idx="9768">
                  <c:v>4.3250000000000002</c:v>
                </c:pt>
                <c:pt idx="9769">
                  <c:v>4.33</c:v>
                </c:pt>
                <c:pt idx="9770">
                  <c:v>4.33</c:v>
                </c:pt>
                <c:pt idx="9771">
                  <c:v>4.33</c:v>
                </c:pt>
                <c:pt idx="9772">
                  <c:v>4.33</c:v>
                </c:pt>
                <c:pt idx="9773">
                  <c:v>4.33</c:v>
                </c:pt>
                <c:pt idx="9774">
                  <c:v>4.3250000000000002</c:v>
                </c:pt>
                <c:pt idx="9775">
                  <c:v>4.33</c:v>
                </c:pt>
                <c:pt idx="9776">
                  <c:v>4.3250000000000002</c:v>
                </c:pt>
                <c:pt idx="9777">
                  <c:v>4.33</c:v>
                </c:pt>
                <c:pt idx="9778">
                  <c:v>4.3250000000000002</c:v>
                </c:pt>
                <c:pt idx="9779">
                  <c:v>4.3250000000000002</c:v>
                </c:pt>
                <c:pt idx="9780">
                  <c:v>4.3250000000000002</c:v>
                </c:pt>
                <c:pt idx="9781">
                  <c:v>4.3250000000000002</c:v>
                </c:pt>
                <c:pt idx="9782">
                  <c:v>4.3250000000000002</c:v>
                </c:pt>
                <c:pt idx="9783">
                  <c:v>4.3250000000000002</c:v>
                </c:pt>
                <c:pt idx="9784">
                  <c:v>4.33</c:v>
                </c:pt>
                <c:pt idx="9785">
                  <c:v>4.33</c:v>
                </c:pt>
                <c:pt idx="9786">
                  <c:v>4.33</c:v>
                </c:pt>
                <c:pt idx="9787">
                  <c:v>4.33</c:v>
                </c:pt>
                <c:pt idx="9788">
                  <c:v>4.33</c:v>
                </c:pt>
                <c:pt idx="9789">
                  <c:v>4.33</c:v>
                </c:pt>
                <c:pt idx="9790">
                  <c:v>4.33</c:v>
                </c:pt>
                <c:pt idx="9791">
                  <c:v>4.3250000000000002</c:v>
                </c:pt>
                <c:pt idx="9792">
                  <c:v>4.33</c:v>
                </c:pt>
                <c:pt idx="9793">
                  <c:v>4.33</c:v>
                </c:pt>
                <c:pt idx="9794">
                  <c:v>4.335</c:v>
                </c:pt>
                <c:pt idx="9795">
                  <c:v>4.33</c:v>
                </c:pt>
                <c:pt idx="9796">
                  <c:v>4.3250000000000002</c:v>
                </c:pt>
                <c:pt idx="9797">
                  <c:v>4.33</c:v>
                </c:pt>
                <c:pt idx="9798">
                  <c:v>4.33</c:v>
                </c:pt>
                <c:pt idx="9799">
                  <c:v>4.33</c:v>
                </c:pt>
                <c:pt idx="9800">
                  <c:v>4.33</c:v>
                </c:pt>
                <c:pt idx="9801">
                  <c:v>4.33</c:v>
                </c:pt>
                <c:pt idx="9802">
                  <c:v>4.33</c:v>
                </c:pt>
                <c:pt idx="9803">
                  <c:v>4.3250000000000002</c:v>
                </c:pt>
                <c:pt idx="9804">
                  <c:v>4.33</c:v>
                </c:pt>
                <c:pt idx="9805">
                  <c:v>4.33</c:v>
                </c:pt>
                <c:pt idx="9806">
                  <c:v>4.33</c:v>
                </c:pt>
                <c:pt idx="9807">
                  <c:v>4.33</c:v>
                </c:pt>
                <c:pt idx="9808">
                  <c:v>4.335</c:v>
                </c:pt>
                <c:pt idx="9809">
                  <c:v>4.335</c:v>
                </c:pt>
                <c:pt idx="9810">
                  <c:v>4.33</c:v>
                </c:pt>
                <c:pt idx="9811">
                  <c:v>4.33</c:v>
                </c:pt>
                <c:pt idx="9812">
                  <c:v>4.33</c:v>
                </c:pt>
                <c:pt idx="9813">
                  <c:v>4.33</c:v>
                </c:pt>
                <c:pt idx="9814">
                  <c:v>4.33</c:v>
                </c:pt>
                <c:pt idx="9815">
                  <c:v>4.335</c:v>
                </c:pt>
                <c:pt idx="9816">
                  <c:v>4.335</c:v>
                </c:pt>
                <c:pt idx="9817">
                  <c:v>4.335</c:v>
                </c:pt>
                <c:pt idx="9818">
                  <c:v>4.33</c:v>
                </c:pt>
                <c:pt idx="9819">
                  <c:v>4.335</c:v>
                </c:pt>
                <c:pt idx="9820">
                  <c:v>4.335</c:v>
                </c:pt>
                <c:pt idx="9821">
                  <c:v>4.335</c:v>
                </c:pt>
                <c:pt idx="9822">
                  <c:v>4.335</c:v>
                </c:pt>
                <c:pt idx="9823">
                  <c:v>4.34</c:v>
                </c:pt>
                <c:pt idx="9824">
                  <c:v>4.33</c:v>
                </c:pt>
                <c:pt idx="9825">
                  <c:v>4.3599999999999994</c:v>
                </c:pt>
                <c:pt idx="9826">
                  <c:v>4.33</c:v>
                </c:pt>
                <c:pt idx="9827">
                  <c:v>4.33</c:v>
                </c:pt>
                <c:pt idx="9828">
                  <c:v>4.34</c:v>
                </c:pt>
                <c:pt idx="9829">
                  <c:v>4.335</c:v>
                </c:pt>
                <c:pt idx="9830">
                  <c:v>4.34</c:v>
                </c:pt>
                <c:pt idx="9831">
                  <c:v>4.34</c:v>
                </c:pt>
                <c:pt idx="9832">
                  <c:v>4.34</c:v>
                </c:pt>
                <c:pt idx="9833">
                  <c:v>4.335</c:v>
                </c:pt>
                <c:pt idx="9834">
                  <c:v>4.33</c:v>
                </c:pt>
                <c:pt idx="9835">
                  <c:v>4.335</c:v>
                </c:pt>
                <c:pt idx="9836">
                  <c:v>4.335</c:v>
                </c:pt>
                <c:pt idx="9837">
                  <c:v>4.335</c:v>
                </c:pt>
                <c:pt idx="9838">
                  <c:v>4.34</c:v>
                </c:pt>
                <c:pt idx="9839">
                  <c:v>4.335</c:v>
                </c:pt>
                <c:pt idx="9840">
                  <c:v>4.335</c:v>
                </c:pt>
                <c:pt idx="9841">
                  <c:v>4.34</c:v>
                </c:pt>
                <c:pt idx="9842">
                  <c:v>4.33</c:v>
                </c:pt>
                <c:pt idx="9843">
                  <c:v>4.34</c:v>
                </c:pt>
                <c:pt idx="9844">
                  <c:v>4.34</c:v>
                </c:pt>
                <c:pt idx="9845">
                  <c:v>4.34</c:v>
                </c:pt>
                <c:pt idx="9846">
                  <c:v>4.34</c:v>
                </c:pt>
                <c:pt idx="9847">
                  <c:v>4.335</c:v>
                </c:pt>
                <c:pt idx="9848">
                  <c:v>4.335</c:v>
                </c:pt>
                <c:pt idx="9849">
                  <c:v>4.335</c:v>
                </c:pt>
                <c:pt idx="9850">
                  <c:v>4.335</c:v>
                </c:pt>
                <c:pt idx="9851">
                  <c:v>4.34</c:v>
                </c:pt>
                <c:pt idx="9852">
                  <c:v>4.33</c:v>
                </c:pt>
                <c:pt idx="9853">
                  <c:v>4.335</c:v>
                </c:pt>
                <c:pt idx="9854">
                  <c:v>4.335</c:v>
                </c:pt>
                <c:pt idx="9855">
                  <c:v>4.34</c:v>
                </c:pt>
                <c:pt idx="9856">
                  <c:v>4.34</c:v>
                </c:pt>
                <c:pt idx="9857">
                  <c:v>4.34</c:v>
                </c:pt>
                <c:pt idx="9858">
                  <c:v>4.34</c:v>
                </c:pt>
                <c:pt idx="9859">
                  <c:v>4.34</c:v>
                </c:pt>
                <c:pt idx="9860">
                  <c:v>4.335</c:v>
                </c:pt>
                <c:pt idx="9861">
                  <c:v>4.34</c:v>
                </c:pt>
                <c:pt idx="9862">
                  <c:v>4.34</c:v>
                </c:pt>
                <c:pt idx="9863">
                  <c:v>4.34</c:v>
                </c:pt>
                <c:pt idx="9864">
                  <c:v>4.34</c:v>
                </c:pt>
                <c:pt idx="9865">
                  <c:v>4.335</c:v>
                </c:pt>
                <c:pt idx="9866">
                  <c:v>4.34</c:v>
                </c:pt>
                <c:pt idx="9867">
                  <c:v>4.34</c:v>
                </c:pt>
                <c:pt idx="9868">
                  <c:v>4.34</c:v>
                </c:pt>
                <c:pt idx="9869">
                  <c:v>4.34</c:v>
                </c:pt>
                <c:pt idx="9870">
                  <c:v>4.34</c:v>
                </c:pt>
                <c:pt idx="9871">
                  <c:v>4.34</c:v>
                </c:pt>
                <c:pt idx="9872">
                  <c:v>4.335</c:v>
                </c:pt>
                <c:pt idx="9873">
                  <c:v>4.335</c:v>
                </c:pt>
                <c:pt idx="9874">
                  <c:v>4.34</c:v>
                </c:pt>
                <c:pt idx="9875">
                  <c:v>4.34</c:v>
                </c:pt>
                <c:pt idx="9876">
                  <c:v>4.34</c:v>
                </c:pt>
                <c:pt idx="9877">
                  <c:v>4.34</c:v>
                </c:pt>
                <c:pt idx="9878">
                  <c:v>4.34</c:v>
                </c:pt>
                <c:pt idx="9879">
                  <c:v>4.34</c:v>
                </c:pt>
                <c:pt idx="9880">
                  <c:v>4.34</c:v>
                </c:pt>
                <c:pt idx="9881">
                  <c:v>4.34</c:v>
                </c:pt>
                <c:pt idx="9882">
                  <c:v>4.34</c:v>
                </c:pt>
                <c:pt idx="9883">
                  <c:v>4.34</c:v>
                </c:pt>
                <c:pt idx="9884">
                  <c:v>4.34</c:v>
                </c:pt>
                <c:pt idx="9885">
                  <c:v>4.34</c:v>
                </c:pt>
                <c:pt idx="9886">
                  <c:v>4.34</c:v>
                </c:pt>
                <c:pt idx="9887">
                  <c:v>4.34</c:v>
                </c:pt>
                <c:pt idx="9888">
                  <c:v>4.3450000000000006</c:v>
                </c:pt>
                <c:pt idx="9889">
                  <c:v>4.34</c:v>
                </c:pt>
                <c:pt idx="9890">
                  <c:v>4.34</c:v>
                </c:pt>
                <c:pt idx="9891">
                  <c:v>4.34</c:v>
                </c:pt>
                <c:pt idx="9892">
                  <c:v>4.34</c:v>
                </c:pt>
                <c:pt idx="9893">
                  <c:v>4.34</c:v>
                </c:pt>
                <c:pt idx="9894">
                  <c:v>4.34</c:v>
                </c:pt>
                <c:pt idx="9895">
                  <c:v>4.34</c:v>
                </c:pt>
                <c:pt idx="9896">
                  <c:v>4.3450000000000006</c:v>
                </c:pt>
                <c:pt idx="9897">
                  <c:v>4.3450000000000006</c:v>
                </c:pt>
                <c:pt idx="9898">
                  <c:v>4.3450000000000006</c:v>
                </c:pt>
                <c:pt idx="9899">
                  <c:v>4.3450000000000006</c:v>
                </c:pt>
                <c:pt idx="9900">
                  <c:v>4.3450000000000006</c:v>
                </c:pt>
                <c:pt idx="9901">
                  <c:v>4.3450000000000006</c:v>
                </c:pt>
                <c:pt idx="9902">
                  <c:v>4.3450000000000006</c:v>
                </c:pt>
                <c:pt idx="9903">
                  <c:v>4.3450000000000006</c:v>
                </c:pt>
                <c:pt idx="9904">
                  <c:v>4.3500000000000005</c:v>
                </c:pt>
                <c:pt idx="9905">
                  <c:v>4.3450000000000006</c:v>
                </c:pt>
                <c:pt idx="9906">
                  <c:v>4.34</c:v>
                </c:pt>
                <c:pt idx="9907">
                  <c:v>4.34</c:v>
                </c:pt>
                <c:pt idx="9908">
                  <c:v>4.3450000000000006</c:v>
                </c:pt>
                <c:pt idx="9909">
                  <c:v>4.3500000000000005</c:v>
                </c:pt>
                <c:pt idx="9910">
                  <c:v>4.3450000000000006</c:v>
                </c:pt>
                <c:pt idx="9911">
                  <c:v>4.34</c:v>
                </c:pt>
                <c:pt idx="9912">
                  <c:v>4.34</c:v>
                </c:pt>
                <c:pt idx="9913">
                  <c:v>4.34</c:v>
                </c:pt>
                <c:pt idx="9914">
                  <c:v>4.3450000000000006</c:v>
                </c:pt>
                <c:pt idx="9915">
                  <c:v>4.3450000000000006</c:v>
                </c:pt>
                <c:pt idx="9916">
                  <c:v>4.3449999999999998</c:v>
                </c:pt>
                <c:pt idx="9917">
                  <c:v>4.3450000000000006</c:v>
                </c:pt>
                <c:pt idx="9918">
                  <c:v>4.3450000000000006</c:v>
                </c:pt>
                <c:pt idx="9919">
                  <c:v>4.34</c:v>
                </c:pt>
                <c:pt idx="9920">
                  <c:v>4.34</c:v>
                </c:pt>
                <c:pt idx="9921">
                  <c:v>4.3450000000000006</c:v>
                </c:pt>
                <c:pt idx="9922">
                  <c:v>4.3450000000000006</c:v>
                </c:pt>
                <c:pt idx="9923">
                  <c:v>4.3450000000000006</c:v>
                </c:pt>
                <c:pt idx="9924">
                  <c:v>4.3450000000000006</c:v>
                </c:pt>
                <c:pt idx="9925">
                  <c:v>4.3450000000000006</c:v>
                </c:pt>
                <c:pt idx="9926">
                  <c:v>4.3450000000000006</c:v>
                </c:pt>
                <c:pt idx="9927">
                  <c:v>4.3450000000000006</c:v>
                </c:pt>
                <c:pt idx="9928">
                  <c:v>4.3500000000000005</c:v>
                </c:pt>
                <c:pt idx="9929">
                  <c:v>4.3500000000000005</c:v>
                </c:pt>
                <c:pt idx="9930">
                  <c:v>4.3450000000000006</c:v>
                </c:pt>
                <c:pt idx="9931">
                  <c:v>4.3450000000000006</c:v>
                </c:pt>
                <c:pt idx="9932">
                  <c:v>4.3450000000000006</c:v>
                </c:pt>
                <c:pt idx="9933">
                  <c:v>4.3450000000000006</c:v>
                </c:pt>
                <c:pt idx="9934">
                  <c:v>4.3450000000000006</c:v>
                </c:pt>
                <c:pt idx="9935">
                  <c:v>4.3500000000000005</c:v>
                </c:pt>
                <c:pt idx="9936">
                  <c:v>4.3450000000000006</c:v>
                </c:pt>
                <c:pt idx="9937">
                  <c:v>4.3450000000000006</c:v>
                </c:pt>
                <c:pt idx="9938">
                  <c:v>4.3450000000000006</c:v>
                </c:pt>
                <c:pt idx="9939">
                  <c:v>4.3500000000000005</c:v>
                </c:pt>
                <c:pt idx="9940">
                  <c:v>4.3500000000000005</c:v>
                </c:pt>
                <c:pt idx="9941">
                  <c:v>4.3500000000000005</c:v>
                </c:pt>
                <c:pt idx="9942">
                  <c:v>4.3500000000000005</c:v>
                </c:pt>
                <c:pt idx="9943">
                  <c:v>4.3500000000000005</c:v>
                </c:pt>
                <c:pt idx="9944">
                  <c:v>4.3450000000000006</c:v>
                </c:pt>
                <c:pt idx="9945">
                  <c:v>4.3500000000000005</c:v>
                </c:pt>
                <c:pt idx="9946">
                  <c:v>4.3450000000000006</c:v>
                </c:pt>
                <c:pt idx="9947">
                  <c:v>4.3450000000000006</c:v>
                </c:pt>
                <c:pt idx="9948">
                  <c:v>4.3450000000000006</c:v>
                </c:pt>
                <c:pt idx="9949">
                  <c:v>4.3500000000000005</c:v>
                </c:pt>
                <c:pt idx="9950">
                  <c:v>4.3450000000000006</c:v>
                </c:pt>
                <c:pt idx="9951">
                  <c:v>4.3450000000000006</c:v>
                </c:pt>
                <c:pt idx="9952">
                  <c:v>4.3500000000000005</c:v>
                </c:pt>
                <c:pt idx="9953">
                  <c:v>4.3500000000000005</c:v>
                </c:pt>
                <c:pt idx="9954">
                  <c:v>4.3450000000000006</c:v>
                </c:pt>
                <c:pt idx="9955">
                  <c:v>4.3500000000000005</c:v>
                </c:pt>
                <c:pt idx="9956">
                  <c:v>4.3450000000000006</c:v>
                </c:pt>
                <c:pt idx="9957">
                  <c:v>4.3500000000000005</c:v>
                </c:pt>
                <c:pt idx="9958">
                  <c:v>4.3500000000000005</c:v>
                </c:pt>
                <c:pt idx="9959">
                  <c:v>4.3500000000000005</c:v>
                </c:pt>
                <c:pt idx="9960">
                  <c:v>4.3500000000000005</c:v>
                </c:pt>
                <c:pt idx="9961">
                  <c:v>4.3500000000000005</c:v>
                </c:pt>
                <c:pt idx="9962">
                  <c:v>4.3500000000000005</c:v>
                </c:pt>
                <c:pt idx="9963">
                  <c:v>4.3500000000000005</c:v>
                </c:pt>
                <c:pt idx="9964">
                  <c:v>4.3550000000000004</c:v>
                </c:pt>
                <c:pt idx="9965">
                  <c:v>4.3550000000000004</c:v>
                </c:pt>
                <c:pt idx="9966">
                  <c:v>4.3500000000000005</c:v>
                </c:pt>
                <c:pt idx="9967">
                  <c:v>4.3500000000000005</c:v>
                </c:pt>
                <c:pt idx="9968">
                  <c:v>4.3500000000000005</c:v>
                </c:pt>
                <c:pt idx="9969">
                  <c:v>4.3500000000000005</c:v>
                </c:pt>
                <c:pt idx="9970">
                  <c:v>4.3550000000000004</c:v>
                </c:pt>
                <c:pt idx="9971">
                  <c:v>4.3550000000000004</c:v>
                </c:pt>
                <c:pt idx="9972">
                  <c:v>4.3500000000000005</c:v>
                </c:pt>
                <c:pt idx="9973">
                  <c:v>4.3550000000000004</c:v>
                </c:pt>
                <c:pt idx="9974">
                  <c:v>4.3550000000000004</c:v>
                </c:pt>
                <c:pt idx="9975">
                  <c:v>4.3550000000000004</c:v>
                </c:pt>
                <c:pt idx="9976">
                  <c:v>4.3550000000000004</c:v>
                </c:pt>
                <c:pt idx="9977">
                  <c:v>4.3550000000000004</c:v>
                </c:pt>
                <c:pt idx="9978">
                  <c:v>4.3500000000000005</c:v>
                </c:pt>
                <c:pt idx="9979">
                  <c:v>4.3500000000000005</c:v>
                </c:pt>
                <c:pt idx="9980">
                  <c:v>4.3650000000000002</c:v>
                </c:pt>
                <c:pt idx="9981">
                  <c:v>4.3550000000000004</c:v>
                </c:pt>
                <c:pt idx="9982">
                  <c:v>4.3550000000000004</c:v>
                </c:pt>
                <c:pt idx="9983">
                  <c:v>4.3550000000000004</c:v>
                </c:pt>
                <c:pt idx="9984">
                  <c:v>4.3500000000000005</c:v>
                </c:pt>
                <c:pt idx="9985">
                  <c:v>4.3550000000000004</c:v>
                </c:pt>
                <c:pt idx="9986">
                  <c:v>4.3550000000000004</c:v>
                </c:pt>
                <c:pt idx="9987">
                  <c:v>4.3550000000000004</c:v>
                </c:pt>
                <c:pt idx="9988">
                  <c:v>4.3550000000000004</c:v>
                </c:pt>
                <c:pt idx="9989">
                  <c:v>4.3550000000000004</c:v>
                </c:pt>
                <c:pt idx="9990">
                  <c:v>4.3500000000000005</c:v>
                </c:pt>
                <c:pt idx="9991">
                  <c:v>4.3550000000000004</c:v>
                </c:pt>
                <c:pt idx="9992">
                  <c:v>4.3550000000000004</c:v>
                </c:pt>
                <c:pt idx="9993">
                  <c:v>4.3550000000000004</c:v>
                </c:pt>
                <c:pt idx="9994">
                  <c:v>4.3550000000000004</c:v>
                </c:pt>
                <c:pt idx="9995">
                  <c:v>4.3550000000000004</c:v>
                </c:pt>
                <c:pt idx="9996">
                  <c:v>4.3550000000000004</c:v>
                </c:pt>
                <c:pt idx="9997">
                  <c:v>4.3550000000000004</c:v>
                </c:pt>
                <c:pt idx="9998">
                  <c:v>4.3550000000000004</c:v>
                </c:pt>
                <c:pt idx="9999">
                  <c:v>4.3550000000000004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11F-41DD-9F24-A58F3161E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1472944"/>
        <c:axId val="1"/>
      </c:scatterChart>
      <c:valAx>
        <c:axId val="1591472944"/>
        <c:scaling>
          <c:orientation val="minMax"/>
          <c:max val="1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pt-PT" sz="1100"/>
                  <a:t>Número de ciclos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/>
            </a:pPr>
            <a:endParaRPr lang="pt-PT"/>
          </a:p>
        </c:txPr>
        <c:crossAx val="1"/>
        <c:crosses val="autoZero"/>
        <c:crossBetween val="midCat"/>
        <c:majorUnit val="1000"/>
      </c:valAx>
      <c:valAx>
        <c:axId val="1"/>
        <c:scaling>
          <c:orientation val="maxMin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pt-PT" sz="1100"/>
                  <a:t>Deformação (mm)</a:t>
                </a:r>
              </a:p>
            </c:rich>
          </c:tx>
          <c:layout>
            <c:manualLayout>
              <c:xMode val="edge"/>
              <c:yMode val="edge"/>
              <c:x val="9.1140935318307897E-3"/>
              <c:y val="0.35631555907728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t-PT"/>
          </a:p>
        </c:txPr>
        <c:crossAx val="1591472944"/>
        <c:crosses val="autoZero"/>
        <c:crossBetween val="midCat"/>
        <c:majorUnit val="1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3831897025017623"/>
          <c:y val="0.68597767643576568"/>
          <c:w val="0.33146064231849559"/>
          <c:h val="0.20050683319757445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</c:spPr>
      <c:txPr>
        <a:bodyPr/>
        <a:lstStyle/>
        <a:p>
          <a:pPr>
            <a:defRPr sz="1100"/>
          </a:pPr>
          <a:endParaRPr lang="pt-P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+mn-lt"/>
        </a:defRPr>
      </a:pPr>
      <a:endParaRPr lang="pt-P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2825896762904"/>
          <c:y val="3.1088145231846019E-2"/>
          <c:w val="0.82041907261592306"/>
          <c:h val="0.81852653834937295"/>
        </c:manualLayout>
      </c:layout>
      <c:scatterChart>
        <c:scatterStyle val="lineMarker"/>
        <c:varyColors val="0"/>
        <c:ser>
          <c:idx val="0"/>
          <c:order val="0"/>
          <c:tx>
            <c:v>AC 20 bin reciclada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pPr>
              <a:solidFill>
                <a:schemeClr val="bg1"/>
              </a:solidFill>
              <a:ln w="12700"/>
            </c:spPr>
          </c:marker>
          <c:xVal>
            <c:numRef>
              <c:f>Analise!$B$16:$B$23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8</c:v>
                </c:pt>
                <c:pt idx="7">
                  <c:v>10</c:v>
                </c:pt>
              </c:numCache>
            </c:numRef>
          </c:xVal>
          <c:yVal>
            <c:numRef>
              <c:f>Analise!$G$16:$G$23</c:f>
              <c:numCache>
                <c:formatCode>0</c:formatCode>
                <c:ptCount val="8"/>
                <c:pt idx="0">
                  <c:v>1665.6575</c:v>
                </c:pt>
                <c:pt idx="1">
                  <c:v>2217.4875000000002</c:v>
                </c:pt>
                <c:pt idx="2">
                  <c:v>3125.9399999999996</c:v>
                </c:pt>
                <c:pt idx="3">
                  <c:v>3932.37</c:v>
                </c:pt>
                <c:pt idx="4">
                  <c:v>4785.5174999999999</c:v>
                </c:pt>
                <c:pt idx="5">
                  <c:v>6006.2925000000005</c:v>
                </c:pt>
                <c:pt idx="6">
                  <c:v>6646.6049999999996</c:v>
                </c:pt>
                <c:pt idx="7">
                  <c:v>6936.8575000000001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D2-4F92-BD73-CC8B23A0B07D}"/>
            </c:ext>
          </c:extLst>
        </c:ser>
        <c:ser>
          <c:idx val="1"/>
          <c:order val="1"/>
          <c:tx>
            <c:v>AC 20 bin convencional</c:v>
          </c:tx>
          <c:spPr>
            <a:ln>
              <a:prstDash val="sysDash"/>
            </a:ln>
          </c:spPr>
          <c:marker>
            <c:spPr>
              <a:solidFill>
                <a:schemeClr val="tx1"/>
              </a:solidFill>
              <a:ln w="12700">
                <a:prstDash val="sysDash"/>
              </a:ln>
            </c:spPr>
          </c:marker>
          <c:xVal>
            <c:numRef>
              <c:f>[1]Analise!$B$4:$B$11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8</c:v>
                </c:pt>
                <c:pt idx="7">
                  <c:v>10</c:v>
                </c:pt>
              </c:numCache>
            </c:numRef>
          </c:xVal>
          <c:yVal>
            <c:numRef>
              <c:f>[1]Analise!$G$4:$G$11</c:f>
              <c:numCache>
                <c:formatCode>General</c:formatCode>
                <c:ptCount val="8"/>
                <c:pt idx="0">
                  <c:v>1671.9375</c:v>
                </c:pt>
                <c:pt idx="1">
                  <c:v>2214.2374999999997</c:v>
                </c:pt>
                <c:pt idx="2">
                  <c:v>3116.9274999999998</c:v>
                </c:pt>
                <c:pt idx="3">
                  <c:v>3957.9324999999999</c:v>
                </c:pt>
                <c:pt idx="4">
                  <c:v>4850.07</c:v>
                </c:pt>
                <c:pt idx="5">
                  <c:v>6153.99</c:v>
                </c:pt>
                <c:pt idx="6">
                  <c:v>6828.8575000000001</c:v>
                </c:pt>
                <c:pt idx="7">
                  <c:v>7147.2375000000002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7D2-4F92-BD73-CC8B23A0B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7269951"/>
        <c:axId val="1097271615"/>
      </c:scatterChart>
      <c:valAx>
        <c:axId val="1097269951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pt-PT" b="1"/>
                  <a:t>Frequência (Hz)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PT"/>
          </a:p>
        </c:txPr>
        <c:crossAx val="1097271615"/>
        <c:crosses val="autoZero"/>
        <c:crossBetween val="midCat"/>
      </c:valAx>
      <c:valAx>
        <c:axId val="109727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pt-PT" b="1"/>
                  <a:t>Módulo de Rigidez (MPa)</a:t>
                </a:r>
              </a:p>
            </c:rich>
          </c:tx>
          <c:layout>
            <c:manualLayout>
              <c:xMode val="edge"/>
              <c:yMode val="edge"/>
              <c:x val="4.5481189851268589E-3"/>
              <c:y val="0.1749343832020997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PT"/>
          </a:p>
        </c:txPr>
        <c:crossAx val="1097269951"/>
        <c:crossesAt val="1.0000000000000002E-2"/>
        <c:crossBetween val="midCat"/>
      </c:valAx>
      <c:spPr>
        <a:solidFill>
          <a:schemeClr val="bg1"/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6394400699912515"/>
          <c:y val="6.4430956547098295E-2"/>
          <c:w val="0.38605599300087495"/>
          <c:h val="0.18132327209098861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0">
          <a:latin typeface="+mn-lt"/>
        </a:defRPr>
      </a:pPr>
      <a:endParaRPr lang="pt-P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6303726463232"/>
          <c:y val="7.3996948728516365E-2"/>
          <c:w val="0.80988121165705351"/>
          <c:h val="0.75210743921165324"/>
        </c:manualLayout>
      </c:layout>
      <c:scatterChart>
        <c:scatterStyle val="lineMarker"/>
        <c:varyColors val="0"/>
        <c:ser>
          <c:idx val="1"/>
          <c:order val="0"/>
          <c:tx>
            <c:v>AC 20 bin Convencional</c:v>
          </c:tx>
          <c:spPr>
            <a:ln w="19050">
              <a:noFill/>
            </a:ln>
          </c:spPr>
          <c:marker>
            <c:symbol val="square"/>
            <c:size val="6"/>
            <c:spPr>
              <a:solidFill>
                <a:schemeClr val="tx1"/>
              </a:solidFill>
              <a:ln w="15875"/>
            </c:spPr>
          </c:marker>
          <c:trendline>
            <c:spPr>
              <a:ln w="28575">
                <a:solidFill>
                  <a:schemeClr val="accent2"/>
                </a:solidFill>
                <a:prstDash val="sysDash"/>
              </a:ln>
            </c:spPr>
            <c:trendlineType val="power"/>
            <c:dispRSqr val="0"/>
            <c:dispEq val="0"/>
          </c:trendline>
          <c:xVal>
            <c:numLit>
              <c:formatCode>0.00E+00</c:formatCode>
              <c:ptCount val="9"/>
              <c:pt idx="0">
                <c:v>33561.83661824216</c:v>
              </c:pt>
              <c:pt idx="1">
                <c:v>25543.415604196085</c:v>
              </c:pt>
              <c:pt idx="2">
                <c:v>22073.978052109775</c:v>
              </c:pt>
              <c:pt idx="3">
                <c:v>131288.16327516097</c:v>
              </c:pt>
              <c:pt idx="4">
                <c:v>33026.588448642724</c:v>
              </c:pt>
              <c:pt idx="5">
                <c:v>140185.39298198442</c:v>
              </c:pt>
              <c:pt idx="6">
                <c:v>513031.38626825676</c:v>
              </c:pt>
              <c:pt idx="7">
                <c:v>388060.35345309298</c:v>
              </c:pt>
            </c:numLit>
          </c:xVal>
          <c:yVal>
            <c:numLit>
              <c:formatCode>0</c:formatCode>
              <c:ptCount val="9"/>
              <c:pt idx="0">
                <c:v>362.8578482142857</c:v>
              </c:pt>
              <c:pt idx="1">
                <c:v>363.29250892857141</c:v>
              </c:pt>
              <c:pt idx="2">
                <c:v>360.26975892857138</c:v>
              </c:pt>
              <c:pt idx="3">
                <c:v>256.40443749999997</c:v>
              </c:pt>
              <c:pt idx="4">
                <c:v>359.04269642857145</c:v>
              </c:pt>
              <c:pt idx="5">
                <c:v>251.51946428571421</c:v>
              </c:pt>
              <c:pt idx="6">
                <c:v>191.93419642857143</c:v>
              </c:pt>
              <c:pt idx="7">
                <c:v>187.55498214285717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813C-4FEC-8B86-6622DF5D60C3}"/>
            </c:ext>
          </c:extLst>
        </c:ser>
        <c:ser>
          <c:idx val="0"/>
          <c:order val="1"/>
          <c:tx>
            <c:v>AC 20 bin reciclada</c:v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chemeClr val="bg1"/>
              </a:solidFill>
              <a:ln w="15875">
                <a:solidFill>
                  <a:schemeClr val="accent1"/>
                </a:solidFill>
                <a:prstDash val="solid"/>
              </a:ln>
            </c:spPr>
          </c:marker>
          <c:trendline>
            <c:spPr>
              <a:ln w="19050">
                <a:solidFill>
                  <a:schemeClr val="accent1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Lit>
              <c:formatCode>0.00E+00</c:formatCode>
              <c:ptCount val="9"/>
              <c:pt idx="0">
                <c:v>24752.776057195006</c:v>
              </c:pt>
              <c:pt idx="1">
                <c:v>19343.326210985568</c:v>
              </c:pt>
              <c:pt idx="2">
                <c:v>25032.614984430256</c:v>
              </c:pt>
              <c:pt idx="3">
                <c:v>80158.275548589343</c:v>
              </c:pt>
              <c:pt idx="4">
                <c:v>23545.040809004429</c:v>
              </c:pt>
              <c:pt idx="5">
                <c:v>117983.99874702418</c:v>
              </c:pt>
              <c:pt idx="6">
                <c:v>2735981.6278572958</c:v>
              </c:pt>
              <c:pt idx="7">
                <c:v>593256.16503772291</c:v>
              </c:pt>
            </c:numLit>
          </c:xVal>
          <c:yVal>
            <c:numLit>
              <c:formatCode>0</c:formatCode>
              <c:ptCount val="9"/>
              <c:pt idx="0">
                <c:v>358.19499999999999</c:v>
              </c:pt>
              <c:pt idx="1">
                <c:v>362.65073214285712</c:v>
              </c:pt>
              <c:pt idx="2">
                <c:v>359.40296428571452</c:v>
              </c:pt>
              <c:pt idx="3">
                <c:v>258.87100892857148</c:v>
              </c:pt>
              <c:pt idx="4">
                <c:v>261.10053846153841</c:v>
              </c:pt>
              <c:pt idx="5">
                <c:v>259.51806250000004</c:v>
              </c:pt>
              <c:pt idx="6">
                <c:v>154.81887499999999</c:v>
              </c:pt>
              <c:pt idx="7">
                <c:v>188.80416964285718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813C-4FEC-8B86-6622DF5D6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432463"/>
        <c:axId val="1"/>
      </c:scatterChart>
      <c:valAx>
        <c:axId val="442432463"/>
        <c:scaling>
          <c:logBase val="10"/>
          <c:orientation val="minMax"/>
          <c:max val="10000000"/>
          <c:min val="10000"/>
        </c:scaling>
        <c:delete val="0"/>
        <c:axPos val="b"/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pt-PT" b="1"/>
                  <a:t>Nº ciclos</a:t>
                </a:r>
              </a:p>
            </c:rich>
          </c:tx>
          <c:layout>
            <c:manualLayout>
              <c:xMode val="edge"/>
              <c:yMode val="edge"/>
              <c:x val="0.42616095860357883"/>
              <c:y val="0.91759586610480037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PT"/>
          </a:p>
        </c:txPr>
        <c:crossAx val="1"/>
        <c:crosses val="autoZero"/>
        <c:crossBetween val="midCat"/>
      </c:valAx>
      <c:valAx>
        <c:axId val="1"/>
        <c:scaling>
          <c:logBase val="10"/>
          <c:orientation val="minMax"/>
          <c:min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pt-PT" b="1"/>
                  <a:t>Extensão (E-6)</a:t>
                </a:r>
              </a:p>
            </c:rich>
          </c:tx>
          <c:layout>
            <c:manualLayout>
              <c:xMode val="edge"/>
              <c:yMode val="edge"/>
              <c:x val="1.969057665260197E-2"/>
              <c:y val="0.2642860892388451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PT"/>
          </a:p>
        </c:txPr>
        <c:crossAx val="442432463"/>
        <c:crosses val="autoZero"/>
        <c:crossBetween val="midCat"/>
      </c:valAx>
      <c:spPr>
        <a:solidFill>
          <a:schemeClr val="bg1"/>
        </a:solidFill>
        <a:ln w="6350"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428703061053535"/>
          <c:y val="0.10580141879271464"/>
          <c:w val="0.312126343249647"/>
          <c:h val="0.16482518663103651"/>
        </c:manualLayout>
      </c:layout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pt-P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91141644364575"/>
          <c:y val="5.0925925925925923E-2"/>
          <c:w val="0.73795950807622923"/>
          <c:h val="0.66115266841644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Comparacao!$R$54</c:f>
              <c:strCache>
                <c:ptCount val="1"/>
                <c:pt idx="0">
                  <c:v>Média do Trecho com Mistura Convencional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127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75-4E82-8002-0C9AD1CCF0E4}"/>
              </c:ext>
            </c:extLst>
          </c:dPt>
          <c:cat>
            <c:strRef>
              <c:f>Comparacao!$S$53:$T$53</c:f>
              <c:strCache>
                <c:ptCount val="2"/>
                <c:pt idx="0">
                  <c:v>Antes da Obra</c:v>
                </c:pt>
                <c:pt idx="1">
                  <c:v>Depois da Obra</c:v>
                </c:pt>
              </c:strCache>
            </c:strRef>
          </c:cat>
          <c:val>
            <c:numRef>
              <c:f>Comparacao!$S$54:$T$54</c:f>
              <c:numCache>
                <c:formatCode>0</c:formatCode>
                <c:ptCount val="2"/>
                <c:pt idx="0">
                  <c:v>517.34703212681518</c:v>
                </c:pt>
                <c:pt idx="1">
                  <c:v>422.06048973850835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5-4E82-8002-0C9AD1CCF0E4}"/>
            </c:ext>
          </c:extLst>
        </c:ser>
        <c:ser>
          <c:idx val="1"/>
          <c:order val="1"/>
          <c:tx>
            <c:strRef>
              <c:f>Comparacao!$R$55</c:f>
              <c:strCache>
                <c:ptCount val="1"/>
                <c:pt idx="0">
                  <c:v>Média do trecho com Mistura Reciclada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0070C0"/>
                </a:fgClr>
                <a:bgClr>
                  <a:schemeClr val="bg1"/>
                </a:bgClr>
              </a:pattFill>
              <a:ln w="127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F75-4E82-8002-0C9AD1CCF0E4}"/>
              </c:ext>
            </c:extLst>
          </c:dPt>
          <c:cat>
            <c:strRef>
              <c:f>Comparacao!$S$53:$T$53</c:f>
              <c:strCache>
                <c:ptCount val="2"/>
                <c:pt idx="0">
                  <c:v>Antes da Obra</c:v>
                </c:pt>
                <c:pt idx="1">
                  <c:v>Depois da Obra</c:v>
                </c:pt>
              </c:strCache>
            </c:strRef>
          </c:cat>
          <c:val>
            <c:numRef>
              <c:f>Comparacao!$S$55:$T$55</c:f>
              <c:numCache>
                <c:formatCode>0</c:formatCode>
                <c:ptCount val="2"/>
                <c:pt idx="0">
                  <c:v>496.53167331101673</c:v>
                </c:pt>
                <c:pt idx="1">
                  <c:v>417.9591949188121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75-4E82-8002-0C9AD1CCF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085744"/>
        <c:axId val="441086992"/>
      </c:barChart>
      <c:catAx>
        <c:axId val="44108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41086992"/>
        <c:crosses val="autoZero"/>
        <c:auto val="1"/>
        <c:lblAlgn val="ctr"/>
        <c:lblOffset val="100"/>
        <c:noMultiLvlLbl val="0"/>
      </c:catAx>
      <c:valAx>
        <c:axId val="44108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Deflexão (micrometros)</a:t>
                </a:r>
              </a:p>
            </c:rich>
          </c:tx>
          <c:layout>
            <c:manualLayout>
              <c:xMode val="edge"/>
              <c:yMode val="edge"/>
              <c:x val="1.2200328464971356E-2"/>
              <c:y val="0.1503882327209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41085744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3951006124234473"/>
          <c:w val="1"/>
          <c:h val="0.1604899387576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+mn-lt"/>
        </a:defRPr>
      </a:pPr>
      <a:endParaRPr lang="pt-P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8243933588765"/>
          <c:y val="5.0925925925925923E-2"/>
          <c:w val="0.76788825031928476"/>
          <c:h val="0.66578229804607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IRI!$X$50</c:f>
              <c:strCache>
                <c:ptCount val="1"/>
                <c:pt idx="0">
                  <c:v>Média do Trecho com Mistura Convencional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127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71-4E72-829E-A690BFD3E61A}"/>
              </c:ext>
            </c:extLst>
          </c:dPt>
          <c:cat>
            <c:strRef>
              <c:f>IRI!$Y$49:$Z$49</c:f>
              <c:strCache>
                <c:ptCount val="2"/>
                <c:pt idx="0">
                  <c:v>Antes da obra</c:v>
                </c:pt>
                <c:pt idx="1">
                  <c:v>Depois da obra</c:v>
                </c:pt>
              </c:strCache>
            </c:strRef>
          </c:cat>
          <c:val>
            <c:numRef>
              <c:f>IRI!$Y$50:$Z$50</c:f>
              <c:numCache>
                <c:formatCode>0.00</c:formatCode>
                <c:ptCount val="2"/>
                <c:pt idx="0">
                  <c:v>1.44</c:v>
                </c:pt>
                <c:pt idx="1">
                  <c:v>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71-4E72-829E-A690BFD3E61A}"/>
            </c:ext>
          </c:extLst>
        </c:ser>
        <c:ser>
          <c:idx val="1"/>
          <c:order val="1"/>
          <c:tx>
            <c:strRef>
              <c:f>IRI!$X$51</c:f>
              <c:strCache>
                <c:ptCount val="1"/>
                <c:pt idx="0">
                  <c:v>Média do Trecho com Mistura Reciclada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0070C0"/>
                </a:fgClr>
                <a:bgClr>
                  <a:schemeClr val="bg1"/>
                </a:bgClr>
              </a:pattFill>
              <a:ln w="127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E71-4E72-829E-A690BFD3E61A}"/>
              </c:ext>
            </c:extLst>
          </c:dPt>
          <c:cat>
            <c:strRef>
              <c:f>IRI!$Y$49:$Z$49</c:f>
              <c:strCache>
                <c:ptCount val="2"/>
                <c:pt idx="0">
                  <c:v>Antes da obra</c:v>
                </c:pt>
                <c:pt idx="1">
                  <c:v>Depois da obra</c:v>
                </c:pt>
              </c:strCache>
            </c:strRef>
          </c:cat>
          <c:val>
            <c:numRef>
              <c:f>IRI!$Y$51:$Z$51</c:f>
              <c:numCache>
                <c:formatCode>0.00</c:formatCode>
                <c:ptCount val="2"/>
                <c:pt idx="0">
                  <c:v>1.4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71-4E72-829E-A690BFD3E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639008"/>
        <c:axId val="1467650240"/>
      </c:barChart>
      <c:catAx>
        <c:axId val="146763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67650240"/>
        <c:crosses val="autoZero"/>
        <c:auto val="1"/>
        <c:lblAlgn val="ctr"/>
        <c:lblOffset val="100"/>
        <c:noMultiLvlLbl val="0"/>
      </c:catAx>
      <c:valAx>
        <c:axId val="1467650240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100" b="1"/>
                  <a:t>IRI (m/km)</a:t>
                </a:r>
              </a:p>
            </c:rich>
          </c:tx>
          <c:layout>
            <c:manualLayout>
              <c:xMode val="edge"/>
              <c:yMode val="edge"/>
              <c:x val="8.37037037037037E-3"/>
              <c:y val="0.248328317901234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67639008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4214853395061728"/>
          <c:w val="1"/>
          <c:h val="0.15430227471566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pt-P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TXT.MPD!$AB$37</c:f>
              <c:strCache>
                <c:ptCount val="1"/>
                <c:pt idx="0">
                  <c:v>Média do Trecho com Mistura Convencional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127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64-4A34-979C-B2D280FD758B}"/>
              </c:ext>
            </c:extLst>
          </c:dPt>
          <c:cat>
            <c:strRef>
              <c:f>TXT.MPD!$AC$36:$AD$36</c:f>
              <c:strCache>
                <c:ptCount val="2"/>
                <c:pt idx="0">
                  <c:v>Antes da obra</c:v>
                </c:pt>
                <c:pt idx="1">
                  <c:v>Depois da obra</c:v>
                </c:pt>
              </c:strCache>
            </c:strRef>
          </c:cat>
          <c:val>
            <c:numRef>
              <c:f>TXT.MPD!$AC$37:$AD$37</c:f>
              <c:numCache>
                <c:formatCode>0.00</c:formatCode>
                <c:ptCount val="2"/>
                <c:pt idx="0">
                  <c:v>1.3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64-4A34-979C-B2D280FD758B}"/>
            </c:ext>
          </c:extLst>
        </c:ser>
        <c:ser>
          <c:idx val="1"/>
          <c:order val="1"/>
          <c:tx>
            <c:strRef>
              <c:f>TXT.MPD!$AB$38</c:f>
              <c:strCache>
                <c:ptCount val="1"/>
                <c:pt idx="0">
                  <c:v>Média do Trecho com Mistura Reciclada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0070C0"/>
                </a:fgClr>
                <a:bgClr>
                  <a:schemeClr val="bg1"/>
                </a:bgClr>
              </a:pattFill>
              <a:ln w="1270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B64-4A34-979C-B2D280FD758B}"/>
              </c:ext>
            </c:extLst>
          </c:dPt>
          <c:cat>
            <c:strRef>
              <c:f>TXT.MPD!$AC$36:$AD$36</c:f>
              <c:strCache>
                <c:ptCount val="2"/>
                <c:pt idx="0">
                  <c:v>Antes da obra</c:v>
                </c:pt>
                <c:pt idx="1">
                  <c:v>Depois da obra</c:v>
                </c:pt>
              </c:strCache>
            </c:strRef>
          </c:cat>
          <c:val>
            <c:numRef>
              <c:f>TXT.MPD!$AC$38:$AD$38</c:f>
              <c:numCache>
                <c:formatCode>0.00</c:formatCode>
                <c:ptCount val="2"/>
                <c:pt idx="0">
                  <c:v>1.54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64-4A34-979C-B2D280FD7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3782320"/>
        <c:axId val="963782736"/>
      </c:barChart>
      <c:catAx>
        <c:axId val="96378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63782736"/>
        <c:crosses val="autoZero"/>
        <c:auto val="1"/>
        <c:lblAlgn val="ctr"/>
        <c:lblOffset val="100"/>
        <c:noMultiLvlLbl val="0"/>
      </c:catAx>
      <c:valAx>
        <c:axId val="96378273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100" b="1"/>
                  <a:t>MPD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963782320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1.715261813537676E-2"/>
          <c:y val="0.82418209876543214"/>
          <c:w val="0.95758461047254151"/>
          <c:h val="0.17581790123456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+mn-lt"/>
        </a:defRPr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3332887463175E-2"/>
          <c:y val="2.5658785962286972E-2"/>
          <c:w val="0.63370017872325657"/>
          <c:h val="0.92696885248425687"/>
        </c:manualLayout>
      </c:layout>
      <c:pie3DChart>
        <c:varyColors val="1"/>
        <c:ser>
          <c:idx val="0"/>
          <c:order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Folha1!$I$33:$I$36</c:f>
              <c:strCache>
                <c:ptCount val="4"/>
                <c:pt idx="0">
                  <c:v>AC20 Bin 35/50 (MB) 30% MBF</c:v>
                </c:pt>
                <c:pt idx="1">
                  <c:v>AC 14 Surf PMB 45/80-65 (BBr) 30% MBF</c:v>
                </c:pt>
                <c:pt idx="2">
                  <c:v>AC 14 Surf 35/50 (BB)</c:v>
                </c:pt>
                <c:pt idx="3">
                  <c:v>AC 14 Surf PMB 45/80-65 (BBr)</c:v>
                </c:pt>
              </c:strCache>
            </c:strRef>
          </c:cat>
          <c:val>
            <c:numRef>
              <c:f>Folha1!$J$33:$J$36</c:f>
            </c:numRef>
          </c:val>
          <c:extLst>
            <c:ext xmlns:c16="http://schemas.microsoft.com/office/drawing/2014/chart" uri="{C3380CC4-5D6E-409C-BE32-E72D297353CC}">
              <c16:uniqueId val="{00000000-B4BF-4358-87EE-8F4C6AAEB76C}"/>
            </c:ext>
          </c:extLst>
        </c:ser>
        <c:ser>
          <c:idx val="1"/>
          <c:order val="1"/>
          <c:explosion val="16"/>
          <c:dPt>
            <c:idx val="0"/>
            <c:bubble3D val="0"/>
            <c:spPr>
              <a:solidFill>
                <a:srgbClr val="00FF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B4BF-4358-87EE-8F4C6AAEB76C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B4BF-4358-87EE-8F4C6AAEB7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B4BF-4358-87EE-8F4C6AAEB76C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B4BF-4358-87EE-8F4C6AAEB76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Folha1!$I$33:$I$36</c:f>
              <c:strCache>
                <c:ptCount val="4"/>
                <c:pt idx="0">
                  <c:v>AC20 Bin 35/50 (MB) 30% MBF</c:v>
                </c:pt>
                <c:pt idx="1">
                  <c:v>AC 14 Surf PMB 45/80-65 (BBr) 30% MBF</c:v>
                </c:pt>
                <c:pt idx="2">
                  <c:v>AC 14 Surf 35/50 (BB)</c:v>
                </c:pt>
                <c:pt idx="3">
                  <c:v>AC 14 Surf PMB 45/80-65 (BBr)</c:v>
                </c:pt>
              </c:strCache>
            </c:strRef>
          </c:cat>
          <c:val>
            <c:numRef>
              <c:f>Folha1!$K$33:$K$36</c:f>
              <c:numCache>
                <c:formatCode>0%</c:formatCode>
                <c:ptCount val="4"/>
                <c:pt idx="0">
                  <c:v>0.34378618294094943</c:v>
                </c:pt>
                <c:pt idx="1">
                  <c:v>2.1227325357005018E-2</c:v>
                </c:pt>
                <c:pt idx="2">
                  <c:v>6.8409880355075267E-2</c:v>
                </c:pt>
                <c:pt idx="3">
                  <c:v>0.56657661134697024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BF-4358-87EE-8F4C6AAEB7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Silka" panose="00000500000000000000" pitchFamily="50" charset="0"/>
                <a:ea typeface="+mn-ea"/>
                <a:cs typeface="+mn-cs"/>
              </a:defRPr>
            </a:pPr>
            <a:endParaRPr lang="pt-P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Silka" panose="00000500000000000000" pitchFamily="50" charset="0"/>
                <a:ea typeface="+mn-ea"/>
                <a:cs typeface="+mn-cs"/>
              </a:defRPr>
            </a:pPr>
            <a:endParaRPr lang="pt-P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Silka" panose="00000500000000000000" pitchFamily="50" charset="0"/>
                <a:ea typeface="+mn-ea"/>
                <a:cs typeface="+mn-cs"/>
              </a:defRPr>
            </a:pPr>
            <a:endParaRPr lang="pt-P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Silka" panose="00000500000000000000" pitchFamily="50" charset="0"/>
                <a:ea typeface="+mn-ea"/>
                <a:cs typeface="+mn-cs"/>
              </a:defRPr>
            </a:pPr>
            <a:endParaRPr lang="pt-PT"/>
          </a:p>
        </c:txPr>
      </c:legendEntry>
      <c:layout>
        <c:manualLayout>
          <c:xMode val="edge"/>
          <c:yMode val="edge"/>
          <c:x val="0.62169602030973381"/>
          <c:y val="0.12052503337636647"/>
          <c:w val="0.36755462566841468"/>
          <c:h val="0.7323876328996241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949256342957"/>
          <c:y val="5.0925925925925923E-2"/>
          <c:w val="0.8145848643919511"/>
          <c:h val="0.7620217264508603"/>
        </c:manualLayout>
      </c:layout>
      <c:scatterChart>
        <c:scatterStyle val="lineMarker"/>
        <c:varyColors val="0"/>
        <c:ser>
          <c:idx val="0"/>
          <c:order val="0"/>
          <c:tx>
            <c:v>Material Fresado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Folha1!$L$3:$L$15</c:f>
              <c:numCache>
                <c:formatCode>General</c:formatCode>
                <c:ptCount val="13"/>
                <c:pt idx="0">
                  <c:v>40</c:v>
                </c:pt>
                <c:pt idx="1">
                  <c:v>31.5</c:v>
                </c:pt>
                <c:pt idx="2">
                  <c:v>20</c:v>
                </c:pt>
                <c:pt idx="3">
                  <c:v>16</c:v>
                </c:pt>
                <c:pt idx="4">
                  <c:v>14</c:v>
                </c:pt>
                <c:pt idx="5">
                  <c:v>12.5</c:v>
                </c:pt>
                <c:pt idx="6">
                  <c:v>10</c:v>
                </c:pt>
                <c:pt idx="7">
                  <c:v>6.3</c:v>
                </c:pt>
                <c:pt idx="8">
                  <c:v>4</c:v>
                </c:pt>
                <c:pt idx="9">
                  <c:v>2</c:v>
                </c:pt>
                <c:pt idx="10">
                  <c:v>0.5</c:v>
                </c:pt>
                <c:pt idx="11">
                  <c:v>0.125</c:v>
                </c:pt>
                <c:pt idx="12">
                  <c:v>6.3E-2</c:v>
                </c:pt>
              </c:numCache>
            </c:numRef>
          </c:xVal>
          <c:yVal>
            <c:numRef>
              <c:f>Folha1!$M$3:$M$15</c:f>
              <c:numCache>
                <c:formatCode>0.0</c:formatCode>
                <c:ptCount val="13"/>
                <c:pt idx="0" formatCode="General">
                  <c:v>100</c:v>
                </c:pt>
                <c:pt idx="1">
                  <c:v>98.168994678652425</c:v>
                </c:pt>
                <c:pt idx="2">
                  <c:v>90.526958639462876</c:v>
                </c:pt>
                <c:pt idx="3">
                  <c:v>85.544851624146773</c:v>
                </c:pt>
                <c:pt idx="4">
                  <c:v>82.676388335486934</c:v>
                </c:pt>
                <c:pt idx="5">
                  <c:v>79.323827646430146</c:v>
                </c:pt>
                <c:pt idx="6">
                  <c:v>73.484123467180055</c:v>
                </c:pt>
                <c:pt idx="7">
                  <c:v>56.707541865115566</c:v>
                </c:pt>
                <c:pt idx="8">
                  <c:v>43.089881991949085</c:v>
                </c:pt>
                <c:pt idx="9">
                  <c:v>28.950514074200957</c:v>
                </c:pt>
                <c:pt idx="10">
                  <c:v>11.576258373954065</c:v>
                </c:pt>
                <c:pt idx="11">
                  <c:v>4.2846343761287793</c:v>
                </c:pt>
                <c:pt idx="12">
                  <c:v>2.6144983447592676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B9-435E-9EF2-B214521CD809}"/>
            </c:ext>
          </c:extLst>
        </c:ser>
        <c:ser>
          <c:idx val="1"/>
          <c:order val="1"/>
          <c:tx>
            <c:v>Agregado MF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Folha1!$L$3:$L$16</c:f>
              <c:numCache>
                <c:formatCode>General</c:formatCode>
                <c:ptCount val="14"/>
                <c:pt idx="0">
                  <c:v>40</c:v>
                </c:pt>
                <c:pt idx="1">
                  <c:v>31.5</c:v>
                </c:pt>
                <c:pt idx="2">
                  <c:v>20</c:v>
                </c:pt>
                <c:pt idx="3">
                  <c:v>16</c:v>
                </c:pt>
                <c:pt idx="4">
                  <c:v>14</c:v>
                </c:pt>
                <c:pt idx="5">
                  <c:v>12.5</c:v>
                </c:pt>
                <c:pt idx="6">
                  <c:v>10</c:v>
                </c:pt>
                <c:pt idx="7">
                  <c:v>6.3</c:v>
                </c:pt>
                <c:pt idx="8">
                  <c:v>4</c:v>
                </c:pt>
                <c:pt idx="9">
                  <c:v>2</c:v>
                </c:pt>
                <c:pt idx="10">
                  <c:v>0.5</c:v>
                </c:pt>
                <c:pt idx="11">
                  <c:v>0.125</c:v>
                </c:pt>
                <c:pt idx="12">
                  <c:v>6.3E-2</c:v>
                </c:pt>
              </c:numCache>
            </c:numRef>
          </c:xVal>
          <c:yVal>
            <c:numRef>
              <c:f>Folha1!$I$3:$I$15</c:f>
              <c:numCache>
                <c:formatCode>0.0</c:formatCode>
                <c:ptCount val="13"/>
                <c:pt idx="0">
                  <c:v>100</c:v>
                </c:pt>
                <c:pt idx="1">
                  <c:v>98.313222424658761</c:v>
                </c:pt>
                <c:pt idx="2">
                  <c:v>97.09100404006972</c:v>
                </c:pt>
                <c:pt idx="3">
                  <c:v>96.608663400455413</c:v>
                </c:pt>
                <c:pt idx="4">
                  <c:v>96.112779980404781</c:v>
                </c:pt>
                <c:pt idx="5">
                  <c:v>95.028953476128265</c:v>
                </c:pt>
                <c:pt idx="6">
                  <c:v>91.851003916057181</c:v>
                </c:pt>
                <c:pt idx="7">
                  <c:v>80.036422433977208</c:v>
                </c:pt>
                <c:pt idx="8">
                  <c:v>64.826103858203723</c:v>
                </c:pt>
                <c:pt idx="9">
                  <c:v>48.421307427544583</c:v>
                </c:pt>
                <c:pt idx="10">
                  <c:v>25.082800022049092</c:v>
                </c:pt>
                <c:pt idx="11">
                  <c:v>10.688157524900181</c:v>
                </c:pt>
                <c:pt idx="12">
                  <c:v>5.827902846701539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B9-435E-9EF2-B214521CD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2553887"/>
        <c:axId val="862552639"/>
      </c:scatterChart>
      <c:valAx>
        <c:axId val="86255388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100" b="1"/>
                  <a:t>Abertura do peneiro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862552639"/>
        <c:crosses val="autoZero"/>
        <c:crossBetween val="midCat"/>
      </c:valAx>
      <c:valAx>
        <c:axId val="86255263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100" b="1" dirty="0"/>
                  <a:t>Material passado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862553887"/>
        <c:crossesAt val="1.0000000000000002E-3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868595610182207"/>
          <c:y val="8.4789346204932767E-2"/>
          <c:w val="0.29004836763103553"/>
          <c:h val="0.1640934464228355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0340435689364"/>
          <c:y val="2.9614286086345049E-2"/>
          <c:w val="0.8265031159619356"/>
          <c:h val="0.629267030706057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AA-4579-8478-D418906C6CF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AA-4579-8478-D418906C6CF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AA-4579-8478-D418906C6CF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AA-4579-8478-D418906C6CFE}"/>
              </c:ext>
            </c:extLst>
          </c:dPt>
          <c:dLbls>
            <c:delete val="1"/>
          </c:dLbls>
          <c:cat>
            <c:strRef>
              <c:f>Penetration!$C$4:$C$15</c:f>
              <c:strCache>
                <c:ptCount val="12"/>
                <c:pt idx="0">
                  <c:v>Betume recuperado (BR)</c:v>
                </c:pt>
                <c:pt idx="2">
                  <c:v>Betume 35/50</c:v>
                </c:pt>
                <c:pt idx="4">
                  <c:v>Betume 50/70</c:v>
                </c:pt>
                <c:pt idx="5">
                  <c:v>BR + 50/70</c:v>
                </c:pt>
                <c:pt idx="6">
                  <c:v>BR + 50/70 + 0,2% iter</c:v>
                </c:pt>
                <c:pt idx="7">
                  <c:v>BR + 50/70 + 0,4% iter</c:v>
                </c:pt>
                <c:pt idx="8">
                  <c:v>BR + 50/70 + 0,6% iter</c:v>
                </c:pt>
                <c:pt idx="10">
                  <c:v>Betume Regener R80</c:v>
                </c:pt>
                <c:pt idx="11">
                  <c:v>BR + Regener R80</c:v>
                </c:pt>
              </c:strCache>
            </c:strRef>
          </c:cat>
          <c:val>
            <c:numRef>
              <c:f>Penetration!$D$4:$D$15</c:f>
              <c:numCache>
                <c:formatCode>General</c:formatCode>
                <c:ptCount val="12"/>
                <c:pt idx="0" formatCode="0">
                  <c:v>11</c:v>
                </c:pt>
                <c:pt idx="2" formatCode="0">
                  <c:v>43.9</c:v>
                </c:pt>
                <c:pt idx="4" formatCode="0">
                  <c:v>50</c:v>
                </c:pt>
                <c:pt idx="5" formatCode="0">
                  <c:v>27</c:v>
                </c:pt>
                <c:pt idx="6" formatCode="0">
                  <c:v>35.700000000000003</c:v>
                </c:pt>
                <c:pt idx="7" formatCode="0">
                  <c:v>44.4</c:v>
                </c:pt>
                <c:pt idx="8" formatCode="0">
                  <c:v>50.4</c:v>
                </c:pt>
                <c:pt idx="10" formatCode="0">
                  <c:v>66</c:v>
                </c:pt>
                <c:pt idx="11" formatCode="0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AA-4579-8478-D418906C6C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99897855"/>
        <c:axId val="1031685040"/>
      </c:barChart>
      <c:catAx>
        <c:axId val="15998978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25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031685040"/>
        <c:crosses val="autoZero"/>
        <c:auto val="1"/>
        <c:lblAlgn val="ctr"/>
        <c:lblOffset val="100"/>
        <c:noMultiLvlLbl val="0"/>
      </c:catAx>
      <c:valAx>
        <c:axId val="103168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Penetração  (0,1 mm)</a:t>
                </a:r>
                <a:endParaRPr lang="en-PT" sz="1100" b="1"/>
              </a:p>
            </c:rich>
          </c:tx>
          <c:layout>
            <c:manualLayout>
              <c:xMode val="edge"/>
              <c:yMode val="edge"/>
              <c:x val="2.6288285896838352E-2"/>
              <c:y val="0.123543046645078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99897855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pt-P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2082400911176"/>
          <c:y val="3.6951097761070938E-2"/>
          <c:w val="0.80348111131345756"/>
          <c:h val="0.6194740817265538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93-4019-807A-1308696F09C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93-4019-807A-1308696F09C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93-4019-807A-1308696F09C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93-4019-807A-1308696F09C0}"/>
              </c:ext>
            </c:extLst>
          </c:dPt>
          <c:cat>
            <c:strRef>
              <c:f>'Softening point'!$D$4:$D$15</c:f>
              <c:strCache>
                <c:ptCount val="12"/>
                <c:pt idx="0">
                  <c:v>Betume recuperado (BR)</c:v>
                </c:pt>
                <c:pt idx="2">
                  <c:v>Betume 35/50</c:v>
                </c:pt>
                <c:pt idx="4">
                  <c:v>Betume 50/70</c:v>
                </c:pt>
                <c:pt idx="5">
                  <c:v>BR + 50/70</c:v>
                </c:pt>
                <c:pt idx="6">
                  <c:v>BR + 50/70 + 0,2% iter</c:v>
                </c:pt>
                <c:pt idx="7">
                  <c:v>BR + 50/70 + 0,4% iter</c:v>
                </c:pt>
                <c:pt idx="8">
                  <c:v>BR + 50/70 + 0,6% iter</c:v>
                </c:pt>
                <c:pt idx="10">
                  <c:v>Betume Regener R80</c:v>
                </c:pt>
                <c:pt idx="11">
                  <c:v>BR + Regener R80</c:v>
                </c:pt>
              </c:strCache>
            </c:strRef>
          </c:cat>
          <c:val>
            <c:numRef>
              <c:f>'Softening point'!$E$4:$E$15</c:f>
              <c:numCache>
                <c:formatCode>General</c:formatCode>
                <c:ptCount val="12"/>
                <c:pt idx="0" formatCode="0.0">
                  <c:v>66.400000000000006</c:v>
                </c:pt>
                <c:pt idx="2" formatCode="0.0">
                  <c:v>53.9</c:v>
                </c:pt>
                <c:pt idx="4">
                  <c:v>51.6</c:v>
                </c:pt>
                <c:pt idx="5">
                  <c:v>56.3</c:v>
                </c:pt>
                <c:pt idx="6">
                  <c:v>54.9</c:v>
                </c:pt>
                <c:pt idx="7">
                  <c:v>53.1</c:v>
                </c:pt>
                <c:pt idx="8">
                  <c:v>51.1</c:v>
                </c:pt>
                <c:pt idx="10" formatCode="0.0">
                  <c:v>47.3</c:v>
                </c:pt>
                <c:pt idx="11">
                  <c:v>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93-4019-807A-1308696F0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1227343"/>
        <c:axId val="1441660159"/>
      </c:barChart>
      <c:catAx>
        <c:axId val="1441227343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25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41660159"/>
        <c:crosses val="autoZero"/>
        <c:auto val="1"/>
        <c:lblAlgn val="ctr"/>
        <c:lblOffset val="100"/>
        <c:noMultiLvlLbl val="0"/>
      </c:catAx>
      <c:valAx>
        <c:axId val="1441660159"/>
        <c:scaling>
          <c:orientation val="minMax"/>
          <c:min val="4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/>
                  <a:t>Temperatura de </a:t>
                </a:r>
              </a:p>
              <a:p>
                <a:pPr>
                  <a:defRPr sz="1100"/>
                </a:pPr>
                <a:r>
                  <a:rPr lang="en-GB" sz="1100"/>
                  <a:t>amolecimento(°C)</a:t>
                </a:r>
                <a:endParaRPr lang="en-PT" sz="1100"/>
              </a:p>
            </c:rich>
          </c:tx>
          <c:layout>
            <c:manualLayout>
              <c:xMode val="edge"/>
              <c:yMode val="edge"/>
              <c:x val="7.8400627205017642E-3"/>
              <c:y val="0.20438687721917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41227343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pt-P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3.2407407407407406E-2"/>
          <c:w val="0.82814129483814514"/>
          <c:h val="0.74408136482939635"/>
        </c:manualLayout>
      </c:layout>
      <c:scatterChart>
        <c:scatterStyle val="smoothMarker"/>
        <c:varyColors val="0"/>
        <c:ser>
          <c:idx val="1"/>
          <c:order val="1"/>
          <c:tx>
            <c:v>Betume 35/50 - Ligante de controlo</c:v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Folha1!$B$14:$B$17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</c:numCache>
            </c:numRef>
          </c:xVal>
          <c:yVal>
            <c:numRef>
              <c:f>Folha1!$D$14:$D$17</c:f>
              <c:numCache>
                <c:formatCode>General</c:formatCode>
                <c:ptCount val="4"/>
                <c:pt idx="0">
                  <c:v>44</c:v>
                </c:pt>
                <c:pt idx="1">
                  <c:v>44</c:v>
                </c:pt>
                <c:pt idx="2">
                  <c:v>44</c:v>
                </c:pt>
                <c:pt idx="3">
                  <c:v>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3D3-4747-868D-7BD015CB5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6583968"/>
        <c:axId val="1976579808"/>
      </c:scatterChart>
      <c:scatterChart>
        <c:scatterStyle val="lineMarker"/>
        <c:varyColors val="0"/>
        <c:ser>
          <c:idx val="0"/>
          <c:order val="0"/>
          <c:tx>
            <c:v>Betume recuperado (30%) + betume 50/70 + Rejuvenescedor Iterlene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Folha1!$B$14:$B$17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</c:numCache>
            </c:numRef>
          </c:xVal>
          <c:yVal>
            <c:numRef>
              <c:f>Folha1!$C$14:$C$17</c:f>
              <c:numCache>
                <c:formatCode>General</c:formatCode>
                <c:ptCount val="4"/>
                <c:pt idx="0">
                  <c:v>27</c:v>
                </c:pt>
                <c:pt idx="1">
                  <c:v>36</c:v>
                </c:pt>
                <c:pt idx="2">
                  <c:v>44</c:v>
                </c:pt>
                <c:pt idx="3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D3-4747-868D-7BD015CB5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6583968"/>
        <c:axId val="1976579808"/>
      </c:scatterChart>
      <c:valAx>
        <c:axId val="1976583968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 dirty="0"/>
                  <a:t>Quantidade de rejuvenescedor (% massa do M.F.)</a:t>
                </a:r>
              </a:p>
            </c:rich>
          </c:tx>
          <c:layout>
            <c:manualLayout>
              <c:xMode val="edge"/>
              <c:yMode val="edge"/>
              <c:x val="0.21322938368055555"/>
              <c:y val="0.871166666666666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76579808"/>
        <c:crosses val="autoZero"/>
        <c:crossBetween val="midCat"/>
      </c:valAx>
      <c:valAx>
        <c:axId val="19765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/>
                  <a:t>Penetração (1/10 mm)</a:t>
                </a:r>
              </a:p>
            </c:rich>
          </c:tx>
          <c:layout>
            <c:manualLayout>
              <c:xMode val="edge"/>
              <c:yMode val="edge"/>
              <c:x val="0"/>
              <c:y val="0.161415500145815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7658396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46631671041109"/>
          <c:y val="0.40335593467483233"/>
          <c:w val="0.42946062992125983"/>
          <c:h val="0.3437510936132983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+mn-lt"/>
        </a:defRPr>
      </a:pPr>
      <a:endParaRPr lang="pt-PT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3.2407407407407406E-2"/>
          <c:w val="0.82814129483814525"/>
          <c:h val="0.74408136482939635"/>
        </c:manualLayout>
      </c:layout>
      <c:scatterChart>
        <c:scatterStyle val="smoothMarker"/>
        <c:varyColors val="0"/>
        <c:ser>
          <c:idx val="1"/>
          <c:order val="1"/>
          <c:tx>
            <c:v>Betume 35/50 - Ligante de controlo</c:v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Folha1!$B$19:$B$22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</c:numCache>
            </c:numRef>
          </c:xVal>
          <c:yVal>
            <c:numRef>
              <c:f>Folha1!$D$19:$D$22</c:f>
              <c:numCache>
                <c:formatCode>General</c:formatCode>
                <c:ptCount val="4"/>
                <c:pt idx="0">
                  <c:v>53.9</c:v>
                </c:pt>
                <c:pt idx="1">
                  <c:v>53.9</c:v>
                </c:pt>
                <c:pt idx="2">
                  <c:v>53.9</c:v>
                </c:pt>
                <c:pt idx="3">
                  <c:v>53.9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3B-40DD-A48E-91850C1DC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6583968"/>
        <c:axId val="1976579808"/>
      </c:scatterChart>
      <c:scatterChart>
        <c:scatterStyle val="lineMarker"/>
        <c:varyColors val="0"/>
        <c:ser>
          <c:idx val="0"/>
          <c:order val="0"/>
          <c:tx>
            <c:v>Betume recuperado (30%) + betume 50/70 + Rejuvenescedor Iterlene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Folha1!$B$19:$B$22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</c:numCache>
            </c:numRef>
          </c:xVal>
          <c:yVal>
            <c:numRef>
              <c:f>Folha1!$C$19:$C$22</c:f>
              <c:numCache>
                <c:formatCode>General</c:formatCode>
                <c:ptCount val="4"/>
                <c:pt idx="0">
                  <c:v>56.3</c:v>
                </c:pt>
                <c:pt idx="1">
                  <c:v>54.9</c:v>
                </c:pt>
                <c:pt idx="2">
                  <c:v>53.1</c:v>
                </c:pt>
                <c:pt idx="3">
                  <c:v>51.1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3B-40DD-A48E-91850C1DC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6583968"/>
        <c:axId val="1976579808"/>
      </c:scatterChart>
      <c:valAx>
        <c:axId val="1976583968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 dirty="0"/>
                  <a:t>Quantidade de rejuvenescedor (% massa do M.F.)</a:t>
                </a:r>
              </a:p>
            </c:rich>
          </c:tx>
          <c:layout>
            <c:manualLayout>
              <c:xMode val="edge"/>
              <c:yMode val="edge"/>
              <c:x val="0.22139279513888888"/>
              <c:y val="0.878206871345029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76579808"/>
        <c:crosses val="autoZero"/>
        <c:crossBetween val="midCat"/>
      </c:valAx>
      <c:valAx>
        <c:axId val="1976579808"/>
        <c:scaling>
          <c:orientation val="minMax"/>
          <c:max val="60"/>
          <c:min val="4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/>
                  <a:t>Temperatura de amolecimento (°C)</a:t>
                </a:r>
              </a:p>
            </c:rich>
          </c:tx>
          <c:layout>
            <c:manualLayout>
              <c:xMode val="edge"/>
              <c:yMode val="edge"/>
              <c:x val="0"/>
              <c:y val="1.96795713035870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7658396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68853893263344"/>
          <c:y val="0.52372630504520268"/>
          <c:w val="0.66795603674540682"/>
          <c:h val="0.23553295421405657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+mn-lt"/>
        </a:defRPr>
      </a:pPr>
      <a:endParaRPr lang="pt-PT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6098002062871"/>
          <c:y val="3.8805555555555558E-2"/>
          <c:w val="0.83727048705285678"/>
          <c:h val="0.78601398248884269"/>
        </c:manualLayout>
      </c:layout>
      <c:scatterChart>
        <c:scatterStyle val="lineMarker"/>
        <c:varyColors val="0"/>
        <c:ser>
          <c:idx val="1"/>
          <c:order val="0"/>
          <c:tx>
            <c:v> RTFOT BINDER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[soc2_Report.xlsx]SUMMARY!$M$6:$M$224</c:f>
              <c:numCache>
                <c:formatCode>0.0E+00</c:formatCode>
                <c:ptCount val="219"/>
                <c:pt idx="0">
                  <c:v>1.0000000000000001E-9</c:v>
                </c:pt>
                <c:pt idx="1">
                  <c:v>1.0000000000000001E-9</c:v>
                </c:pt>
                <c:pt idx="2">
                  <c:v>1.0000000000000001E-9</c:v>
                </c:pt>
                <c:pt idx="3">
                  <c:v>1.0000000000000001E-9</c:v>
                </c:pt>
                <c:pt idx="4">
                  <c:v>1.0000000000000001E-9</c:v>
                </c:pt>
                <c:pt idx="6">
                  <c:v>1.0000000000000001E-9</c:v>
                </c:pt>
                <c:pt idx="7">
                  <c:v>1.0000000000000001E-9</c:v>
                </c:pt>
                <c:pt idx="8">
                  <c:v>1.0000000000000001E-9</c:v>
                </c:pt>
                <c:pt idx="9">
                  <c:v>1.0000000000000001E-9</c:v>
                </c:pt>
                <c:pt idx="10">
                  <c:v>1.0000000000000001E-9</c:v>
                </c:pt>
                <c:pt idx="11">
                  <c:v>1.0000000000000001E-9</c:v>
                </c:pt>
                <c:pt idx="12">
                  <c:v>1.0000000000000001E-9</c:v>
                </c:pt>
                <c:pt idx="13">
                  <c:v>1.0000000000000001E-9</c:v>
                </c:pt>
                <c:pt idx="14">
                  <c:v>1.0000000000000001E-9</c:v>
                </c:pt>
                <c:pt idx="16">
                  <c:v>1.0000000000000001E-9</c:v>
                </c:pt>
                <c:pt idx="17">
                  <c:v>1.0000000000000001E-9</c:v>
                </c:pt>
                <c:pt idx="18">
                  <c:v>1.0000000000000001E-9</c:v>
                </c:pt>
                <c:pt idx="19">
                  <c:v>1.0000000000000001E-9</c:v>
                </c:pt>
                <c:pt idx="20">
                  <c:v>1.0000000000000001E-9</c:v>
                </c:pt>
                <c:pt idx="21">
                  <c:v>1.0000000000000001E-9</c:v>
                </c:pt>
                <c:pt idx="22">
                  <c:v>1.0000000000000001E-9</c:v>
                </c:pt>
                <c:pt idx="23">
                  <c:v>1.0000000000000001E-9</c:v>
                </c:pt>
                <c:pt idx="24">
                  <c:v>1.0000000000000001E-9</c:v>
                </c:pt>
                <c:pt idx="26">
                  <c:v>1.0000000000000001E-9</c:v>
                </c:pt>
                <c:pt idx="27">
                  <c:v>3.4396500165533771E-2</c:v>
                </c:pt>
                <c:pt idx="28">
                  <c:v>5.4690435263198701E-2</c:v>
                </c:pt>
                <c:pt idx="29">
                  <c:v>8.6335215415489774E-2</c:v>
                </c:pt>
                <c:pt idx="30">
                  <c:v>0.13689807065882442</c:v>
                </c:pt>
                <c:pt idx="31">
                  <c:v>0.21738588104617343</c:v>
                </c:pt>
                <c:pt idx="32">
                  <c:v>0.34396500165533772</c:v>
                </c:pt>
                <c:pt idx="33">
                  <c:v>0.546904352631987</c:v>
                </c:pt>
                <c:pt idx="34">
                  <c:v>0.86679180417145107</c:v>
                </c:pt>
                <c:pt idx="35">
                  <c:v>1.3724203566047977</c:v>
                </c:pt>
                <c:pt idx="36">
                  <c:v>2.1772984604782879</c:v>
                </c:pt>
                <c:pt idx="37">
                  <c:v>3.4396500165533772</c:v>
                </c:pt>
                <c:pt idx="38">
                  <c:v>5.4690435263198696</c:v>
                </c:pt>
                <c:pt idx="39">
                  <c:v>1.1708549442811484E-2</c:v>
                </c:pt>
                <c:pt idx="40">
                  <c:v>1.8616593614070257E-2</c:v>
                </c:pt>
                <c:pt idx="41">
                  <c:v>2.9388459101456824E-2</c:v>
                </c:pt>
                <c:pt idx="42">
                  <c:v>4.6600026782389704E-2</c:v>
                </c:pt>
                <c:pt idx="43">
                  <c:v>7.3998032478568579E-2</c:v>
                </c:pt>
                <c:pt idx="44">
                  <c:v>0.11708549442811483</c:v>
                </c:pt>
                <c:pt idx="45">
                  <c:v>0.18616593614070259</c:v>
                </c:pt>
                <c:pt idx="46">
                  <c:v>0.29505544595884936</c:v>
                </c:pt>
                <c:pt idx="47">
                  <c:v>0.46717112276817824</c:v>
                </c:pt>
                <c:pt idx="48">
                  <c:v>0.74115117972996691</c:v>
                </c:pt>
                <c:pt idx="49">
                  <c:v>1.1708549442811482</c:v>
                </c:pt>
                <c:pt idx="50">
                  <c:v>1.8616593614070258</c:v>
                </c:pt>
                <c:pt idx="51">
                  <c:v>4.2627289424636717E-3</c:v>
                </c:pt>
                <c:pt idx="52">
                  <c:v>6.7777390185172377E-3</c:v>
                </c:pt>
                <c:pt idx="53">
                  <c:v>1.0699449645583815E-2</c:v>
                </c:pt>
                <c:pt idx="54">
                  <c:v>1.6965661191005413E-2</c:v>
                </c:pt>
                <c:pt idx="55">
                  <c:v>2.6940446916370403E-2</c:v>
                </c:pt>
                <c:pt idx="56">
                  <c:v>4.2627289424636713E-2</c:v>
                </c:pt>
                <c:pt idx="57">
                  <c:v>6.7777390185172384E-2</c:v>
                </c:pt>
                <c:pt idx="58">
                  <c:v>0.10742076935008452</c:v>
                </c:pt>
                <c:pt idx="59">
                  <c:v>0.1700828848043005</c:v>
                </c:pt>
                <c:pt idx="60">
                  <c:v>0.26983074205795038</c:v>
                </c:pt>
                <c:pt idx="61">
                  <c:v>0.42627289424636716</c:v>
                </c:pt>
                <c:pt idx="62">
                  <c:v>0.6777739018517237</c:v>
                </c:pt>
                <c:pt idx="63">
                  <c:v>1.6497525018797537E-3</c:v>
                </c:pt>
                <c:pt idx="64">
                  <c:v>2.6231064779888083E-3</c:v>
                </c:pt>
                <c:pt idx="65">
                  <c:v>4.1408787797181813E-3</c:v>
                </c:pt>
                <c:pt idx="66">
                  <c:v>6.566014957481419E-3</c:v>
                </c:pt>
                <c:pt idx="67">
                  <c:v>1.0426435811880042E-2</c:v>
                </c:pt>
                <c:pt idx="68">
                  <c:v>1.6497525018797535E-2</c:v>
                </c:pt>
                <c:pt idx="69">
                  <c:v>2.6231064779888083E-2</c:v>
                </c:pt>
                <c:pt idx="70">
                  <c:v>4.1573763047369788E-2</c:v>
                </c:pt>
                <c:pt idx="71">
                  <c:v>6.5825124825002176E-2</c:v>
                </c:pt>
                <c:pt idx="72">
                  <c:v>0.10442933336898839</c:v>
                </c:pt>
                <c:pt idx="73">
                  <c:v>0.16497525018797535</c:v>
                </c:pt>
                <c:pt idx="74">
                  <c:v>0.2623106477988808</c:v>
                </c:pt>
                <c:pt idx="75">
                  <c:v>6.7508449423971486E-4</c:v>
                </c:pt>
                <c:pt idx="76">
                  <c:v>1.0733843458411464E-3</c:v>
                </c:pt>
                <c:pt idx="77">
                  <c:v>1.6944620805416841E-3</c:v>
                </c:pt>
                <c:pt idx="78">
                  <c:v>2.6868362870740652E-3</c:v>
                </c:pt>
                <c:pt idx="79">
                  <c:v>4.2665340035949973E-3</c:v>
                </c:pt>
                <c:pt idx="80">
                  <c:v>6.7508449423971479E-3</c:v>
                </c:pt>
                <c:pt idx="81">
                  <c:v>1.0733843458411465E-2</c:v>
                </c:pt>
                <c:pt idx="82">
                  <c:v>1.7012129254840812E-2</c:v>
                </c:pt>
                <c:pt idx="83">
                  <c:v>2.6935871320164621E-2</c:v>
                </c:pt>
                <c:pt idx="84">
                  <c:v>4.2732848485373946E-2</c:v>
                </c:pt>
                <c:pt idx="85">
                  <c:v>6.7508449423971481E-2</c:v>
                </c:pt>
                <c:pt idx="86">
                  <c:v>0.10733843458411466</c:v>
                </c:pt>
                <c:pt idx="87">
                  <c:v>2.9069281535768816E-4</c:v>
                </c:pt>
                <c:pt idx="88">
                  <c:v>4.6220157641872414E-4</c:v>
                </c:pt>
                <c:pt idx="89">
                  <c:v>7.2963896654779721E-4</c:v>
                </c:pt>
                <c:pt idx="90">
                  <c:v>1.1569574051235989E-3</c:v>
                </c:pt>
                <c:pt idx="91">
                  <c:v>1.837178593060589E-3</c:v>
                </c:pt>
                <c:pt idx="92">
                  <c:v>2.9069281535768813E-3</c:v>
                </c:pt>
                <c:pt idx="93">
                  <c:v>4.6220157641872414E-3</c:v>
                </c:pt>
                <c:pt idx="94">
                  <c:v>7.3254589470137408E-3</c:v>
                </c:pt>
                <c:pt idx="95">
                  <c:v>1.1598643332771757E-2</c:v>
                </c:pt>
                <c:pt idx="96">
                  <c:v>1.8400855212141659E-2</c:v>
                </c:pt>
                <c:pt idx="97">
                  <c:v>2.9069281535768814E-2</c:v>
                </c:pt>
                <c:pt idx="98">
                  <c:v>4.6220157641872414E-2</c:v>
                </c:pt>
                <c:pt idx="99">
                  <c:v>1.3116127638383531E-4</c:v>
                </c:pt>
                <c:pt idx="100">
                  <c:v>2.0854642945029812E-4</c:v>
                </c:pt>
                <c:pt idx="101">
                  <c:v>3.2921480372342661E-4</c:v>
                </c:pt>
                <c:pt idx="102">
                  <c:v>5.2202188000766451E-4</c:v>
                </c:pt>
                <c:pt idx="103">
                  <c:v>8.2893926674583907E-4</c:v>
                </c:pt>
                <c:pt idx="104">
                  <c:v>1.311612763838353E-3</c:v>
                </c:pt>
                <c:pt idx="105">
                  <c:v>2.0854642945029814E-3</c:v>
                </c:pt>
                <c:pt idx="106">
                  <c:v>3.3052641648726494E-3</c:v>
                </c:pt>
                <c:pt idx="107">
                  <c:v>5.233334927715029E-3</c:v>
                </c:pt>
                <c:pt idx="108">
                  <c:v>8.302508795096775E-3</c:v>
                </c:pt>
                <c:pt idx="109">
                  <c:v>1.311612763838353E-2</c:v>
                </c:pt>
                <c:pt idx="110">
                  <c:v>2.0854642945029814E-2</c:v>
                </c:pt>
                <c:pt idx="111">
                  <c:v>6.1777347846856071E-5</c:v>
                </c:pt>
                <c:pt idx="112">
                  <c:v>9.8225983076501147E-5</c:v>
                </c:pt>
                <c:pt idx="113">
                  <c:v>1.5506114309560872E-4</c:v>
                </c:pt>
                <c:pt idx="114">
                  <c:v>2.4587384443048715E-4</c:v>
                </c:pt>
                <c:pt idx="115">
                  <c:v>3.9043283839213032E-4</c:v>
                </c:pt>
                <c:pt idx="116">
                  <c:v>6.1777347846856063E-4</c:v>
                </c:pt>
                <c:pt idx="117">
                  <c:v>9.8225983076501134E-4</c:v>
                </c:pt>
                <c:pt idx="118">
                  <c:v>1.5567891657407727E-3</c:v>
                </c:pt>
                <c:pt idx="119">
                  <c:v>2.4649161790895571E-3</c:v>
                </c:pt>
                <c:pt idx="120">
                  <c:v>3.9105061187059888E-3</c:v>
                </c:pt>
                <c:pt idx="121">
                  <c:v>6.1777347846856063E-3</c:v>
                </c:pt>
                <c:pt idx="122">
                  <c:v>9.8225983076501138E-3</c:v>
                </c:pt>
                <c:pt idx="123">
                  <c:v>0.10882663476902317</c:v>
                </c:pt>
                <c:pt idx="124">
                  <c:v>0.17303434928274683</c:v>
                </c:pt>
                <c:pt idx="125">
                  <c:v>0.27315485327024813</c:v>
                </c:pt>
                <c:pt idx="126">
                  <c:v>0.43313000638071225</c:v>
                </c:pt>
                <c:pt idx="127">
                  <c:v>0.68778433174022646</c:v>
                </c:pt>
                <c:pt idx="128">
                  <c:v>1.0882663476902317</c:v>
                </c:pt>
                <c:pt idx="129">
                  <c:v>1.7303434928274684</c:v>
                </c:pt>
                <c:pt idx="130">
                  <c:v>2.7424311961793837</c:v>
                </c:pt>
                <c:pt idx="131">
                  <c:v>4.3421827272840243</c:v>
                </c:pt>
                <c:pt idx="132">
                  <c:v>6.8887259808791663</c:v>
                </c:pt>
                <c:pt idx="133">
                  <c:v>10.882663476902316</c:v>
                </c:pt>
                <c:pt idx="134">
                  <c:v>17.303434928274683</c:v>
                </c:pt>
                <c:pt idx="135">
                  <c:v>0.37377441717914972</c:v>
                </c:pt>
                <c:pt idx="136">
                  <c:v>0.59430132331484797</c:v>
                </c:pt>
                <c:pt idx="137">
                  <c:v>0.9381737871196657</c:v>
                </c:pt>
                <c:pt idx="138">
                  <c:v>1.4876221803730159</c:v>
                </c:pt>
                <c:pt idx="139">
                  <c:v>2.3622543165722258</c:v>
                </c:pt>
                <c:pt idx="140">
                  <c:v>3.7377441717914968</c:v>
                </c:pt>
                <c:pt idx="141">
                  <c:v>5.9430132331484797</c:v>
                </c:pt>
                <c:pt idx="142">
                  <c:v>9.4191153129145722</c:v>
                </c:pt>
                <c:pt idx="143">
                  <c:v>14.913599245448072</c:v>
                </c:pt>
                <c:pt idx="144">
                  <c:v>23.659920607440174</c:v>
                </c:pt>
                <c:pt idx="145">
                  <c:v>37.377441717914969</c:v>
                </c:pt>
                <c:pt idx="146">
                  <c:v>59.430132331484799</c:v>
                </c:pt>
                <c:pt idx="147">
                  <c:v>1.4063391149667031</c:v>
                </c:pt>
                <c:pt idx="148">
                  <c:v>2.236079192797058</c:v>
                </c:pt>
                <c:pt idx="149">
                  <c:v>3.5299111785664246</c:v>
                </c:pt>
                <c:pt idx="150">
                  <c:v>5.5972296775674781</c:v>
                </c:pt>
                <c:pt idx="151">
                  <c:v>8.8880632065895639</c:v>
                </c:pt>
                <c:pt idx="152">
                  <c:v>14.06339114966703</c:v>
                </c:pt>
                <c:pt idx="153">
                  <c:v>22.360791927970578</c:v>
                </c:pt>
                <c:pt idx="154">
                  <c:v>35.439745697160916</c:v>
                </c:pt>
                <c:pt idx="155">
                  <c:v>56.112930687171456</c:v>
                </c:pt>
                <c:pt idx="156">
                  <c:v>89.021265977392304</c:v>
                </c:pt>
                <c:pt idx="157">
                  <c:v>140.63391149667029</c:v>
                </c:pt>
                <c:pt idx="158">
                  <c:v>223.60791927970578</c:v>
                </c:pt>
                <c:pt idx="159">
                  <c:v>5.857820107377794</c:v>
                </c:pt>
                <c:pt idx="160">
                  <c:v>9.313933970730691</c:v>
                </c:pt>
                <c:pt idx="161">
                  <c:v>14.703128469518262</c:v>
                </c:pt>
                <c:pt idx="162">
                  <c:v>23.314124027363619</c:v>
                </c:pt>
                <c:pt idx="163">
                  <c:v>37.021423078627656</c:v>
                </c:pt>
                <c:pt idx="164">
                  <c:v>58.578201073777933</c:v>
                </c:pt>
                <c:pt idx="165">
                  <c:v>93.139339707306917</c:v>
                </c:pt>
                <c:pt idx="166">
                  <c:v>147.61706670592039</c:v>
                </c:pt>
                <c:pt idx="167">
                  <c:v>233.72702228437396</c:v>
                </c:pt>
                <c:pt idx="168">
                  <c:v>370.80001279701435</c:v>
                </c:pt>
                <c:pt idx="169">
                  <c:v>585.78201073777927</c:v>
                </c:pt>
                <c:pt idx="170">
                  <c:v>931.3933970730692</c:v>
                </c:pt>
                <c:pt idx="171">
                  <c:v>27.342273694064218</c:v>
                </c:pt>
                <c:pt idx="172">
                  <c:v>43.474215173562101</c:v>
                </c:pt>
                <c:pt idx="173">
                  <c:v>68.629106972101184</c:v>
                </c:pt>
                <c:pt idx="174">
                  <c:v>108.82224930237558</c:v>
                </c:pt>
                <c:pt idx="175">
                  <c:v>172.80316974648585</c:v>
                </c:pt>
                <c:pt idx="176">
                  <c:v>273.42273694064215</c:v>
                </c:pt>
                <c:pt idx="177">
                  <c:v>434.74215173562106</c:v>
                </c:pt>
                <c:pt idx="178">
                  <c:v>689.02529709041823</c:v>
                </c:pt>
                <c:pt idx="179">
                  <c:v>1090.9567203931622</c:v>
                </c:pt>
                <c:pt idx="180">
                  <c:v>1730.7659248342648</c:v>
                </c:pt>
                <c:pt idx="181">
                  <c:v>2734.2273694064215</c:v>
                </c:pt>
                <c:pt idx="182">
                  <c:v>4347.4215173562106</c:v>
                </c:pt>
                <c:pt idx="183">
                  <c:v>145.09645339827327</c:v>
                </c:pt>
                <c:pt idx="184">
                  <c:v>230.70336090325452</c:v>
                </c:pt>
                <c:pt idx="185">
                  <c:v>364.19209802966594</c:v>
                </c:pt>
                <c:pt idx="186">
                  <c:v>577.48388452512768</c:v>
                </c:pt>
                <c:pt idx="187">
                  <c:v>917.00958547708706</c:v>
                </c:pt>
                <c:pt idx="188">
                  <c:v>1450.9645339827327</c:v>
                </c:pt>
                <c:pt idx="189">
                  <c:v>2307.033609032545</c:v>
                </c:pt>
                <c:pt idx="190">
                  <c:v>3656.4306256364866</c:v>
                </c:pt>
                <c:pt idx="191">
                  <c:v>5789.3484905911037</c:v>
                </c:pt>
                <c:pt idx="192">
                  <c:v>9184.6055001106979</c:v>
                </c:pt>
                <c:pt idx="193">
                  <c:v>14509.645339827328</c:v>
                </c:pt>
                <c:pt idx="194">
                  <c:v>23070.336090325451</c:v>
                </c:pt>
                <c:pt idx="195">
                  <c:v>889.68821409945474</c:v>
                </c:pt>
                <c:pt idx="196">
                  <c:v>1414.604260418133</c:v>
                </c:pt>
                <c:pt idx="197">
                  <c:v>2233.1174173896311</c:v>
                </c:pt>
                <c:pt idx="198">
                  <c:v>3540.9590921158297</c:v>
                </c:pt>
                <c:pt idx="199">
                  <c:v>5622.8295131085533</c:v>
                </c:pt>
                <c:pt idx="200">
                  <c:v>8896.8821409945467</c:v>
                </c:pt>
                <c:pt idx="201">
                  <c:v>14146.04260418133</c:v>
                </c:pt>
                <c:pt idx="202">
                  <c:v>22420.142995306258</c:v>
                </c:pt>
                <c:pt idx="203">
                  <c:v>35498.559742568243</c:v>
                </c:pt>
                <c:pt idx="204">
                  <c:v>56317.263952495479</c:v>
                </c:pt>
                <c:pt idx="205">
                  <c:v>88968.821409945464</c:v>
                </c:pt>
                <c:pt idx="206">
                  <c:v>141460.42604181331</c:v>
                </c:pt>
                <c:pt idx="207">
                  <c:v>1.0000000000000001E-9</c:v>
                </c:pt>
                <c:pt idx="208">
                  <c:v>1.0000000000000001E-9</c:v>
                </c:pt>
                <c:pt idx="209">
                  <c:v>1.0000000000000001E-9</c:v>
                </c:pt>
                <c:pt idx="210">
                  <c:v>1.0000000000000001E-9</c:v>
                </c:pt>
                <c:pt idx="211">
                  <c:v>1.0000000000000001E-9</c:v>
                </c:pt>
                <c:pt idx="212">
                  <c:v>1.0000000000000001E-9</c:v>
                </c:pt>
                <c:pt idx="213">
                  <c:v>1.0000000000000001E-9</c:v>
                </c:pt>
                <c:pt idx="214">
                  <c:v>1.0000000000000001E-9</c:v>
                </c:pt>
                <c:pt idx="215">
                  <c:v>1.0000000000000001E-9</c:v>
                </c:pt>
                <c:pt idx="216">
                  <c:v>1.0000000000000001E-9</c:v>
                </c:pt>
                <c:pt idx="217">
                  <c:v>1.0000000000000001E-9</c:v>
                </c:pt>
                <c:pt idx="218">
                  <c:v>1.0000000000000001E-9</c:v>
                </c:pt>
              </c:numCache>
            </c:numRef>
          </c:xVal>
          <c:yVal>
            <c:numRef>
              <c:f>[soc2_Report.xlsx]SUMMARY!$N$6:$N$224</c:f>
              <c:numCache>
                <c:formatCode>0.00E+00</c:formatCode>
                <c:ptCount val="2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6">
                  <c:v>0</c:v>
                </c:pt>
                <c:pt idx="27">
                  <c:v>15800</c:v>
                </c:pt>
                <c:pt idx="28">
                  <c:v>23200</c:v>
                </c:pt>
                <c:pt idx="29">
                  <c:v>34000</c:v>
                </c:pt>
                <c:pt idx="30">
                  <c:v>49600</c:v>
                </c:pt>
                <c:pt idx="31">
                  <c:v>71700</c:v>
                </c:pt>
                <c:pt idx="32">
                  <c:v>103000</c:v>
                </c:pt>
                <c:pt idx="33">
                  <c:v>148000</c:v>
                </c:pt>
                <c:pt idx="34">
                  <c:v>211000</c:v>
                </c:pt>
                <c:pt idx="35">
                  <c:v>299000</c:v>
                </c:pt>
                <c:pt idx="36">
                  <c:v>422000</c:v>
                </c:pt>
                <c:pt idx="37">
                  <c:v>595000</c:v>
                </c:pt>
                <c:pt idx="38">
                  <c:v>838000</c:v>
                </c:pt>
                <c:pt idx="39">
                  <c:v>5970</c:v>
                </c:pt>
                <c:pt idx="40">
                  <c:v>8910</c:v>
                </c:pt>
                <c:pt idx="41">
                  <c:v>13200</c:v>
                </c:pt>
                <c:pt idx="42">
                  <c:v>19500</c:v>
                </c:pt>
                <c:pt idx="43">
                  <c:v>28900</c:v>
                </c:pt>
                <c:pt idx="44">
                  <c:v>42100</c:v>
                </c:pt>
                <c:pt idx="45">
                  <c:v>61200</c:v>
                </c:pt>
                <c:pt idx="46">
                  <c:v>88700</c:v>
                </c:pt>
                <c:pt idx="47">
                  <c:v>127000</c:v>
                </c:pt>
                <c:pt idx="48">
                  <c:v>182000</c:v>
                </c:pt>
                <c:pt idx="49">
                  <c:v>259000</c:v>
                </c:pt>
                <c:pt idx="50">
                  <c:v>368000</c:v>
                </c:pt>
                <c:pt idx="51">
                  <c:v>2470</c:v>
                </c:pt>
                <c:pt idx="52">
                  <c:v>3630</c:v>
                </c:pt>
                <c:pt idx="53">
                  <c:v>5460</c:v>
                </c:pt>
                <c:pt idx="54">
                  <c:v>8180</c:v>
                </c:pt>
                <c:pt idx="55">
                  <c:v>12300</c:v>
                </c:pt>
                <c:pt idx="56">
                  <c:v>18000</c:v>
                </c:pt>
                <c:pt idx="57">
                  <c:v>26500</c:v>
                </c:pt>
                <c:pt idx="58">
                  <c:v>39200</c:v>
                </c:pt>
                <c:pt idx="59">
                  <c:v>57200</c:v>
                </c:pt>
                <c:pt idx="60">
                  <c:v>82900</c:v>
                </c:pt>
                <c:pt idx="61">
                  <c:v>120000</c:v>
                </c:pt>
                <c:pt idx="62">
                  <c:v>172000</c:v>
                </c:pt>
                <c:pt idx="63">
                  <c:v>1050</c:v>
                </c:pt>
                <c:pt idx="64">
                  <c:v>1560</c:v>
                </c:pt>
                <c:pt idx="65">
                  <c:v>2420</c:v>
                </c:pt>
                <c:pt idx="66">
                  <c:v>3650</c:v>
                </c:pt>
                <c:pt idx="67">
                  <c:v>5430</c:v>
                </c:pt>
                <c:pt idx="68">
                  <c:v>8090</c:v>
                </c:pt>
                <c:pt idx="69">
                  <c:v>11900</c:v>
                </c:pt>
                <c:pt idx="70">
                  <c:v>17800</c:v>
                </c:pt>
                <c:pt idx="71">
                  <c:v>26600</c:v>
                </c:pt>
                <c:pt idx="72">
                  <c:v>39100</c:v>
                </c:pt>
                <c:pt idx="73">
                  <c:v>56600</c:v>
                </c:pt>
                <c:pt idx="74">
                  <c:v>82700</c:v>
                </c:pt>
                <c:pt idx="75">
                  <c:v>429</c:v>
                </c:pt>
                <c:pt idx="76">
                  <c:v>698</c:v>
                </c:pt>
                <c:pt idx="77">
                  <c:v>1080</c:v>
                </c:pt>
                <c:pt idx="78">
                  <c:v>1680</c:v>
                </c:pt>
                <c:pt idx="79">
                  <c:v>2440</c:v>
                </c:pt>
                <c:pt idx="80">
                  <c:v>3820</c:v>
                </c:pt>
                <c:pt idx="81">
                  <c:v>5620</c:v>
                </c:pt>
                <c:pt idx="82">
                  <c:v>8460</c:v>
                </c:pt>
                <c:pt idx="83">
                  <c:v>13000</c:v>
                </c:pt>
                <c:pt idx="84">
                  <c:v>19100</c:v>
                </c:pt>
                <c:pt idx="85">
                  <c:v>27800</c:v>
                </c:pt>
                <c:pt idx="86">
                  <c:v>41600</c:v>
                </c:pt>
                <c:pt idx="87">
                  <c:v>208</c:v>
                </c:pt>
                <c:pt idx="88">
                  <c:v>357</c:v>
                </c:pt>
                <c:pt idx="89">
                  <c:v>530</c:v>
                </c:pt>
                <c:pt idx="90">
                  <c:v>797</c:v>
                </c:pt>
                <c:pt idx="91">
                  <c:v>1220</c:v>
                </c:pt>
                <c:pt idx="92">
                  <c:v>1830</c:v>
                </c:pt>
                <c:pt idx="93">
                  <c:v>2740</c:v>
                </c:pt>
                <c:pt idx="94">
                  <c:v>4250</c:v>
                </c:pt>
                <c:pt idx="95">
                  <c:v>6210</c:v>
                </c:pt>
                <c:pt idx="96">
                  <c:v>9690</c:v>
                </c:pt>
                <c:pt idx="97">
                  <c:v>14200</c:v>
                </c:pt>
                <c:pt idx="98">
                  <c:v>21100</c:v>
                </c:pt>
                <c:pt idx="99">
                  <c:v>106</c:v>
                </c:pt>
                <c:pt idx="100">
                  <c:v>143</c:v>
                </c:pt>
                <c:pt idx="101">
                  <c:v>242</c:v>
                </c:pt>
                <c:pt idx="102">
                  <c:v>390</c:v>
                </c:pt>
                <c:pt idx="103">
                  <c:v>583</c:v>
                </c:pt>
                <c:pt idx="104">
                  <c:v>924</c:v>
                </c:pt>
                <c:pt idx="105">
                  <c:v>1410</c:v>
                </c:pt>
                <c:pt idx="106">
                  <c:v>2160</c:v>
                </c:pt>
                <c:pt idx="107">
                  <c:v>3260</c:v>
                </c:pt>
                <c:pt idx="108">
                  <c:v>4930</c:v>
                </c:pt>
                <c:pt idx="109">
                  <c:v>7510</c:v>
                </c:pt>
                <c:pt idx="110">
                  <c:v>11300</c:v>
                </c:pt>
                <c:pt idx="111">
                  <c:v>46.8</c:v>
                </c:pt>
                <c:pt idx="112">
                  <c:v>82.9</c:v>
                </c:pt>
                <c:pt idx="113">
                  <c:v>126</c:v>
                </c:pt>
                <c:pt idx="114">
                  <c:v>223</c:v>
                </c:pt>
                <c:pt idx="115">
                  <c:v>310</c:v>
                </c:pt>
                <c:pt idx="116">
                  <c:v>500</c:v>
                </c:pt>
                <c:pt idx="117">
                  <c:v>761</c:v>
                </c:pt>
                <c:pt idx="118">
                  <c:v>1170</c:v>
                </c:pt>
                <c:pt idx="119">
                  <c:v>1830</c:v>
                </c:pt>
                <c:pt idx="120">
                  <c:v>2770</c:v>
                </c:pt>
                <c:pt idx="121">
                  <c:v>4190</c:v>
                </c:pt>
                <c:pt idx="122">
                  <c:v>6350</c:v>
                </c:pt>
                <c:pt idx="123">
                  <c:v>41200</c:v>
                </c:pt>
                <c:pt idx="124">
                  <c:v>59300</c:v>
                </c:pt>
                <c:pt idx="125">
                  <c:v>82800</c:v>
                </c:pt>
                <c:pt idx="126">
                  <c:v>120000</c:v>
                </c:pt>
                <c:pt idx="127">
                  <c:v>170000</c:v>
                </c:pt>
                <c:pt idx="128">
                  <c:v>237000</c:v>
                </c:pt>
                <c:pt idx="129">
                  <c:v>325000</c:v>
                </c:pt>
                <c:pt idx="130">
                  <c:v>454000</c:v>
                </c:pt>
                <c:pt idx="131">
                  <c:v>623000</c:v>
                </c:pt>
                <c:pt idx="132">
                  <c:v>872000</c:v>
                </c:pt>
                <c:pt idx="133">
                  <c:v>1180000</c:v>
                </c:pt>
                <c:pt idx="134">
                  <c:v>1600000</c:v>
                </c:pt>
                <c:pt idx="135">
                  <c:v>102000</c:v>
                </c:pt>
                <c:pt idx="136">
                  <c:v>143000</c:v>
                </c:pt>
                <c:pt idx="137">
                  <c:v>205000</c:v>
                </c:pt>
                <c:pt idx="138">
                  <c:v>283000</c:v>
                </c:pt>
                <c:pt idx="139">
                  <c:v>388000</c:v>
                </c:pt>
                <c:pt idx="140">
                  <c:v>536000</c:v>
                </c:pt>
                <c:pt idx="141">
                  <c:v>735000</c:v>
                </c:pt>
                <c:pt idx="142">
                  <c:v>1020000</c:v>
                </c:pt>
                <c:pt idx="143">
                  <c:v>1380000</c:v>
                </c:pt>
                <c:pt idx="144">
                  <c:v>1840000</c:v>
                </c:pt>
                <c:pt idx="145">
                  <c:v>2450000</c:v>
                </c:pt>
                <c:pt idx="146">
                  <c:v>3240000</c:v>
                </c:pt>
                <c:pt idx="147">
                  <c:v>263000</c:v>
                </c:pt>
                <c:pt idx="148">
                  <c:v>363000</c:v>
                </c:pt>
                <c:pt idx="149">
                  <c:v>501000</c:v>
                </c:pt>
                <c:pt idx="150">
                  <c:v>678000</c:v>
                </c:pt>
                <c:pt idx="151">
                  <c:v>917000</c:v>
                </c:pt>
                <c:pt idx="152">
                  <c:v>1240000</c:v>
                </c:pt>
                <c:pt idx="153">
                  <c:v>1670000</c:v>
                </c:pt>
                <c:pt idx="154">
                  <c:v>2230000</c:v>
                </c:pt>
                <c:pt idx="155">
                  <c:v>2940000</c:v>
                </c:pt>
                <c:pt idx="156">
                  <c:v>3850000</c:v>
                </c:pt>
                <c:pt idx="157">
                  <c:v>5010000</c:v>
                </c:pt>
                <c:pt idx="158">
                  <c:v>6470000</c:v>
                </c:pt>
                <c:pt idx="159">
                  <c:v>576000</c:v>
                </c:pt>
                <c:pt idx="160">
                  <c:v>796000</c:v>
                </c:pt>
                <c:pt idx="161">
                  <c:v>1080000</c:v>
                </c:pt>
                <c:pt idx="162">
                  <c:v>1460000</c:v>
                </c:pt>
                <c:pt idx="163">
                  <c:v>1940000</c:v>
                </c:pt>
                <c:pt idx="164">
                  <c:v>2570000</c:v>
                </c:pt>
                <c:pt idx="165">
                  <c:v>3380000</c:v>
                </c:pt>
                <c:pt idx="166">
                  <c:v>4390000</c:v>
                </c:pt>
                <c:pt idx="167">
                  <c:v>5680000</c:v>
                </c:pt>
                <c:pt idx="168">
                  <c:v>7280000</c:v>
                </c:pt>
                <c:pt idx="169">
                  <c:v>9250000</c:v>
                </c:pt>
                <c:pt idx="170">
                  <c:v>11700000</c:v>
                </c:pt>
                <c:pt idx="171">
                  <c:v>1730000</c:v>
                </c:pt>
                <c:pt idx="172">
                  <c:v>2310000</c:v>
                </c:pt>
                <c:pt idx="173">
                  <c:v>3020000</c:v>
                </c:pt>
                <c:pt idx="174">
                  <c:v>3940000</c:v>
                </c:pt>
                <c:pt idx="175">
                  <c:v>5080000</c:v>
                </c:pt>
                <c:pt idx="176">
                  <c:v>6510000</c:v>
                </c:pt>
                <c:pt idx="177">
                  <c:v>8260000</c:v>
                </c:pt>
                <c:pt idx="178">
                  <c:v>10400000</c:v>
                </c:pt>
                <c:pt idx="179">
                  <c:v>13000000</c:v>
                </c:pt>
                <c:pt idx="180">
                  <c:v>16200000</c:v>
                </c:pt>
                <c:pt idx="181">
                  <c:v>19900000</c:v>
                </c:pt>
                <c:pt idx="182">
                  <c:v>24300000</c:v>
                </c:pt>
                <c:pt idx="183">
                  <c:v>4390000</c:v>
                </c:pt>
                <c:pt idx="184">
                  <c:v>5690000</c:v>
                </c:pt>
                <c:pt idx="185">
                  <c:v>7240000</c:v>
                </c:pt>
                <c:pt idx="186">
                  <c:v>9140000</c:v>
                </c:pt>
                <c:pt idx="187">
                  <c:v>11400000</c:v>
                </c:pt>
                <c:pt idx="188">
                  <c:v>14300000</c:v>
                </c:pt>
                <c:pt idx="189">
                  <c:v>17500000</c:v>
                </c:pt>
                <c:pt idx="190">
                  <c:v>21400000</c:v>
                </c:pt>
                <c:pt idx="191">
                  <c:v>26100000</c:v>
                </c:pt>
                <c:pt idx="192">
                  <c:v>31500000</c:v>
                </c:pt>
                <c:pt idx="193">
                  <c:v>37700000</c:v>
                </c:pt>
                <c:pt idx="194">
                  <c:v>44900000</c:v>
                </c:pt>
                <c:pt idx="195">
                  <c:v>10400000</c:v>
                </c:pt>
                <c:pt idx="196">
                  <c:v>13000000</c:v>
                </c:pt>
                <c:pt idx="197">
                  <c:v>16100000</c:v>
                </c:pt>
                <c:pt idx="198">
                  <c:v>19600000</c:v>
                </c:pt>
                <c:pt idx="199">
                  <c:v>24000000</c:v>
                </c:pt>
                <c:pt idx="200">
                  <c:v>28900000</c:v>
                </c:pt>
                <c:pt idx="201">
                  <c:v>34600000</c:v>
                </c:pt>
                <c:pt idx="202">
                  <c:v>41200000</c:v>
                </c:pt>
                <c:pt idx="203">
                  <c:v>48800000</c:v>
                </c:pt>
                <c:pt idx="204">
                  <c:v>57300000</c:v>
                </c:pt>
                <c:pt idx="205">
                  <c:v>66700000</c:v>
                </c:pt>
                <c:pt idx="206">
                  <c:v>77200000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A6-49DB-9349-EF9B59946982}"/>
            </c:ext>
          </c:extLst>
        </c:ser>
        <c:ser>
          <c:idx val="0"/>
          <c:order val="1"/>
          <c:tx>
            <c:v>ORIGINAL BINDER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[soc2_Report.xlsx]SUMMARY!$D$6:$D$440</c:f>
              <c:numCache>
                <c:formatCode>0.0E+00</c:formatCode>
                <c:ptCount val="4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3.4396500165533771E-2</c:v>
                </c:pt>
                <c:pt idx="52">
                  <c:v>4.3339590208572552E-2</c:v>
                </c:pt>
                <c:pt idx="53">
                  <c:v>5.4690435263198701E-2</c:v>
                </c:pt>
                <c:pt idx="54">
                  <c:v>6.8793000331067541E-2</c:v>
                </c:pt>
                <c:pt idx="55">
                  <c:v>8.6335215415489774E-2</c:v>
                </c:pt>
                <c:pt idx="56">
                  <c:v>0.10869294052308671</c:v>
                </c:pt>
                <c:pt idx="57">
                  <c:v>0.13689807065882442</c:v>
                </c:pt>
                <c:pt idx="58">
                  <c:v>0.17267043083097955</c:v>
                </c:pt>
                <c:pt idx="59">
                  <c:v>0.21704191604451811</c:v>
                </c:pt>
                <c:pt idx="60">
                  <c:v>0.2734521763159935</c:v>
                </c:pt>
                <c:pt idx="61">
                  <c:v>0.34396500165533772</c:v>
                </c:pt>
                <c:pt idx="62">
                  <c:v>0.43339590208572554</c:v>
                </c:pt>
                <c:pt idx="63">
                  <c:v>0.546904352631987</c:v>
                </c:pt>
                <c:pt idx="64">
                  <c:v>0.68793000331067544</c:v>
                </c:pt>
                <c:pt idx="65">
                  <c:v>0.86679180417145107</c:v>
                </c:pt>
                <c:pt idx="66">
                  <c:v>1.0903690552474206</c:v>
                </c:pt>
                <c:pt idx="67">
                  <c:v>1.3724203566047977</c:v>
                </c:pt>
                <c:pt idx="68">
                  <c:v>1.7267043083097953</c:v>
                </c:pt>
                <c:pt idx="69">
                  <c:v>2.1738588104617347</c:v>
                </c:pt>
                <c:pt idx="70">
                  <c:v>2.7379614131764884</c:v>
                </c:pt>
                <c:pt idx="71">
                  <c:v>3.4396500165533772</c:v>
                </c:pt>
                <c:pt idx="72">
                  <c:v>4.3339590208572556</c:v>
                </c:pt>
                <c:pt idx="73">
                  <c:v>5.4690435263198696</c:v>
                </c:pt>
                <c:pt idx="74">
                  <c:v>6.8793000331067544</c:v>
                </c:pt>
                <c:pt idx="75">
                  <c:v>1.1708549442811484E-2</c:v>
                </c:pt>
                <c:pt idx="76">
                  <c:v>1.4752772297942468E-2</c:v>
                </c:pt>
                <c:pt idx="77">
                  <c:v>1.8616593614070257E-2</c:v>
                </c:pt>
                <c:pt idx="78">
                  <c:v>2.3417098885622968E-2</c:v>
                </c:pt>
                <c:pt idx="79">
                  <c:v>2.9388459101456824E-2</c:v>
                </c:pt>
                <c:pt idx="80">
                  <c:v>3.6999016239284289E-2</c:v>
                </c:pt>
                <c:pt idx="81">
                  <c:v>4.6600026782389704E-2</c:v>
                </c:pt>
                <c:pt idx="82">
                  <c:v>5.8776918202913649E-2</c:v>
                </c:pt>
                <c:pt idx="83">
                  <c:v>7.3880946984140466E-2</c:v>
                </c:pt>
                <c:pt idx="84">
                  <c:v>9.3082968070351296E-2</c:v>
                </c:pt>
                <c:pt idx="85">
                  <c:v>0.11708549442811483</c:v>
                </c:pt>
                <c:pt idx="86">
                  <c:v>0.14752772297942468</c:v>
                </c:pt>
                <c:pt idx="87">
                  <c:v>0.18616593614070259</c:v>
                </c:pt>
                <c:pt idx="88">
                  <c:v>0.23417098885622967</c:v>
                </c:pt>
                <c:pt idx="89">
                  <c:v>0.29505544595884936</c:v>
                </c:pt>
                <c:pt idx="90">
                  <c:v>0.37116101733712403</c:v>
                </c:pt>
                <c:pt idx="91">
                  <c:v>0.46717112276817824</c:v>
                </c:pt>
                <c:pt idx="92">
                  <c:v>0.58776918202913642</c:v>
                </c:pt>
                <c:pt idx="93">
                  <c:v>0.73998032478568576</c:v>
                </c:pt>
                <c:pt idx="94">
                  <c:v>0.93200053564779406</c:v>
                </c:pt>
                <c:pt idx="95">
                  <c:v>1.1708549442811482</c:v>
                </c:pt>
                <c:pt idx="96">
                  <c:v>1.4752772297942469</c:v>
                </c:pt>
                <c:pt idx="97">
                  <c:v>1.8616593614070258</c:v>
                </c:pt>
                <c:pt idx="98">
                  <c:v>2.3417098885622964</c:v>
                </c:pt>
                <c:pt idx="99">
                  <c:v>4.2627289424636717E-3</c:v>
                </c:pt>
                <c:pt idx="100">
                  <c:v>5.3710384675042262E-3</c:v>
                </c:pt>
                <c:pt idx="101">
                  <c:v>6.7777390185172377E-3</c:v>
                </c:pt>
                <c:pt idx="102">
                  <c:v>8.5254578849273434E-3</c:v>
                </c:pt>
                <c:pt idx="103">
                  <c:v>1.0699449645583815E-2</c:v>
                </c:pt>
                <c:pt idx="104">
                  <c:v>1.3470223458185202E-2</c:v>
                </c:pt>
                <c:pt idx="105">
                  <c:v>1.6965661191005413E-2</c:v>
                </c:pt>
                <c:pt idx="106">
                  <c:v>2.1398899291167631E-2</c:v>
                </c:pt>
                <c:pt idx="107">
                  <c:v>2.6897819626945766E-2</c:v>
                </c:pt>
                <c:pt idx="108">
                  <c:v>3.3888695092586192E-2</c:v>
                </c:pt>
                <c:pt idx="109">
                  <c:v>4.2627289424636713E-2</c:v>
                </c:pt>
                <c:pt idx="110">
                  <c:v>5.3710384675042258E-2</c:v>
                </c:pt>
                <c:pt idx="111">
                  <c:v>6.7777390185172384E-2</c:v>
                </c:pt>
                <c:pt idx="112">
                  <c:v>8.5254578849273427E-2</c:v>
                </c:pt>
                <c:pt idx="113">
                  <c:v>0.10742076935008452</c:v>
                </c:pt>
                <c:pt idx="114">
                  <c:v>0.13512850747609839</c:v>
                </c:pt>
                <c:pt idx="115">
                  <c:v>0.1700828848043005</c:v>
                </c:pt>
                <c:pt idx="116">
                  <c:v>0.21398899291167628</c:v>
                </c:pt>
                <c:pt idx="117">
                  <c:v>0.26940446916370403</c:v>
                </c:pt>
                <c:pt idx="118">
                  <c:v>0.33931322382010826</c:v>
                </c:pt>
                <c:pt idx="119">
                  <c:v>0.42627289424636716</c:v>
                </c:pt>
                <c:pt idx="120">
                  <c:v>0.53710384675042255</c:v>
                </c:pt>
                <c:pt idx="121">
                  <c:v>0.6777739018517237</c:v>
                </c:pt>
                <c:pt idx="122">
                  <c:v>0.85254578849273432</c:v>
                </c:pt>
                <c:pt idx="123">
                  <c:v>1.6497525018797537E-3</c:v>
                </c:pt>
                <c:pt idx="124">
                  <c:v>2.0786881523684893E-3</c:v>
                </c:pt>
                <c:pt idx="125">
                  <c:v>2.6231064779888083E-3</c:v>
                </c:pt>
                <c:pt idx="126">
                  <c:v>3.2995050037595073E-3</c:v>
                </c:pt>
                <c:pt idx="127">
                  <c:v>4.1408787797181813E-3</c:v>
                </c:pt>
                <c:pt idx="128">
                  <c:v>5.2132179059400209E-3</c:v>
                </c:pt>
                <c:pt idx="129">
                  <c:v>6.566014957481419E-3</c:v>
                </c:pt>
                <c:pt idx="130">
                  <c:v>8.2817575594363625E-3</c:v>
                </c:pt>
                <c:pt idx="131">
                  <c:v>1.0409938286861245E-2</c:v>
                </c:pt>
                <c:pt idx="132">
                  <c:v>1.3115532389944042E-2</c:v>
                </c:pt>
                <c:pt idx="133">
                  <c:v>1.6497525018797535E-2</c:v>
                </c:pt>
                <c:pt idx="134">
                  <c:v>2.0786881523684894E-2</c:v>
                </c:pt>
                <c:pt idx="135">
                  <c:v>2.6231064779888083E-2</c:v>
                </c:pt>
                <c:pt idx="136">
                  <c:v>3.2995050037595071E-2</c:v>
                </c:pt>
                <c:pt idx="137">
                  <c:v>4.1573763047369788E-2</c:v>
                </c:pt>
                <c:pt idx="138">
                  <c:v>5.2297154309588187E-2</c:v>
                </c:pt>
                <c:pt idx="139">
                  <c:v>6.5825124825002176E-2</c:v>
                </c:pt>
                <c:pt idx="140">
                  <c:v>8.2817575594363618E-2</c:v>
                </c:pt>
                <c:pt idx="141">
                  <c:v>0.10426435811880043</c:v>
                </c:pt>
                <c:pt idx="142">
                  <c:v>0.13132029914962839</c:v>
                </c:pt>
                <c:pt idx="143">
                  <c:v>0.16497525018797535</c:v>
                </c:pt>
                <c:pt idx="144">
                  <c:v>0.20786881523684894</c:v>
                </c:pt>
                <c:pt idx="145">
                  <c:v>0.2623106477988808</c:v>
                </c:pt>
                <c:pt idx="146">
                  <c:v>0.32995050037595069</c:v>
                </c:pt>
                <c:pt idx="147">
                  <c:v>6.7508449423971486E-4</c:v>
                </c:pt>
                <c:pt idx="148">
                  <c:v>8.506064627420406E-4</c:v>
                </c:pt>
                <c:pt idx="149">
                  <c:v>1.0733843458411464E-3</c:v>
                </c:pt>
                <c:pt idx="150">
                  <c:v>1.3501689884794297E-3</c:v>
                </c:pt>
                <c:pt idx="151">
                  <c:v>1.6944620805416841E-3</c:v>
                </c:pt>
                <c:pt idx="152">
                  <c:v>2.1332670017974987E-3</c:v>
                </c:pt>
                <c:pt idx="153">
                  <c:v>2.6868362870740652E-3</c:v>
                </c:pt>
                <c:pt idx="154">
                  <c:v>3.3889241610833682E-3</c:v>
                </c:pt>
                <c:pt idx="155">
                  <c:v>4.2597831586526002E-3</c:v>
                </c:pt>
                <c:pt idx="156">
                  <c:v>5.3669217292057324E-3</c:v>
                </c:pt>
                <c:pt idx="157">
                  <c:v>6.7508449423971479E-3</c:v>
                </c:pt>
                <c:pt idx="158">
                  <c:v>8.5060646274204062E-3</c:v>
                </c:pt>
                <c:pt idx="159">
                  <c:v>1.0733843458411465E-2</c:v>
                </c:pt>
                <c:pt idx="160">
                  <c:v>1.3501689884794296E-2</c:v>
                </c:pt>
                <c:pt idx="161">
                  <c:v>1.7012129254840812E-2</c:v>
                </c:pt>
                <c:pt idx="162">
                  <c:v>2.1400178467398959E-2</c:v>
                </c:pt>
                <c:pt idx="163">
                  <c:v>2.6935871320164621E-2</c:v>
                </c:pt>
                <c:pt idx="164">
                  <c:v>3.3889241610833683E-2</c:v>
                </c:pt>
                <c:pt idx="165">
                  <c:v>4.2665340035949975E-2</c:v>
                </c:pt>
                <c:pt idx="166">
                  <c:v>5.3736725741481299E-2</c:v>
                </c:pt>
                <c:pt idx="167">
                  <c:v>6.7508449423971481E-2</c:v>
                </c:pt>
                <c:pt idx="168">
                  <c:v>8.5060646274204066E-2</c:v>
                </c:pt>
                <c:pt idx="169">
                  <c:v>0.10733843458411466</c:v>
                </c:pt>
                <c:pt idx="170">
                  <c:v>0.13501689884794296</c:v>
                </c:pt>
                <c:pt idx="171">
                  <c:v>2.9069281535768816E-4</c:v>
                </c:pt>
                <c:pt idx="172">
                  <c:v>3.6627294735068705E-4</c:v>
                </c:pt>
                <c:pt idx="173">
                  <c:v>4.6220157641872414E-4</c:v>
                </c:pt>
                <c:pt idx="174">
                  <c:v>5.8138563071537632E-4</c:v>
                </c:pt>
                <c:pt idx="175">
                  <c:v>7.2963896654779721E-4</c:v>
                </c:pt>
                <c:pt idx="176">
                  <c:v>9.185892965302945E-4</c:v>
                </c:pt>
                <c:pt idx="177">
                  <c:v>1.1569574051235989E-3</c:v>
                </c:pt>
                <c:pt idx="178">
                  <c:v>1.4592779330955944E-3</c:v>
                </c:pt>
                <c:pt idx="179">
                  <c:v>1.834271664907012E-3</c:v>
                </c:pt>
                <c:pt idx="180">
                  <c:v>2.3110078820936207E-3</c:v>
                </c:pt>
                <c:pt idx="181">
                  <c:v>2.9069281535768813E-3</c:v>
                </c:pt>
                <c:pt idx="182">
                  <c:v>3.6627294735068704E-3</c:v>
                </c:pt>
                <c:pt idx="183">
                  <c:v>4.6220157641872414E-3</c:v>
                </c:pt>
                <c:pt idx="184">
                  <c:v>5.8138563071537626E-3</c:v>
                </c:pt>
                <c:pt idx="185">
                  <c:v>7.3254589470137408E-3</c:v>
                </c:pt>
                <c:pt idx="186">
                  <c:v>9.2149622468387128E-3</c:v>
                </c:pt>
                <c:pt idx="187">
                  <c:v>1.1598643332771757E-2</c:v>
                </c:pt>
                <c:pt idx="188">
                  <c:v>1.4592779330955943E-2</c:v>
                </c:pt>
                <c:pt idx="189">
                  <c:v>1.8371785930605889E-2</c:v>
                </c:pt>
                <c:pt idx="190">
                  <c:v>2.3139148102471974E-2</c:v>
                </c:pt>
                <c:pt idx="191">
                  <c:v>2.9069281535768814E-2</c:v>
                </c:pt>
                <c:pt idx="192">
                  <c:v>3.6627294735068705E-2</c:v>
                </c:pt>
                <c:pt idx="193">
                  <c:v>4.6220157641872414E-2</c:v>
                </c:pt>
                <c:pt idx="194">
                  <c:v>5.8138563071537627E-2</c:v>
                </c:pt>
                <c:pt idx="195">
                  <c:v>1.3116127638383531E-4</c:v>
                </c:pt>
                <c:pt idx="196">
                  <c:v>1.6526320824363248E-4</c:v>
                </c:pt>
                <c:pt idx="197">
                  <c:v>2.0854642945029812E-4</c:v>
                </c:pt>
                <c:pt idx="198">
                  <c:v>2.6232255276767061E-4</c:v>
                </c:pt>
                <c:pt idx="199">
                  <c:v>3.2921480372342661E-4</c:v>
                </c:pt>
                <c:pt idx="200">
                  <c:v>4.1446963337291953E-4</c:v>
                </c:pt>
                <c:pt idx="201">
                  <c:v>5.2202188000766451E-4</c:v>
                </c:pt>
                <c:pt idx="202">
                  <c:v>6.5842960744685322E-4</c:v>
                </c:pt>
                <c:pt idx="203">
                  <c:v>8.2762765398200077E-4</c:v>
                </c:pt>
                <c:pt idx="204">
                  <c:v>1.0427321472514907E-3</c:v>
                </c:pt>
                <c:pt idx="205">
                  <c:v>1.311612763838353E-3</c:v>
                </c:pt>
                <c:pt idx="206">
                  <c:v>1.6526320824363247E-3</c:v>
                </c:pt>
                <c:pt idx="207">
                  <c:v>2.0854642945029814E-3</c:v>
                </c:pt>
                <c:pt idx="208">
                  <c:v>2.623225527676706E-3</c:v>
                </c:pt>
                <c:pt idx="209">
                  <c:v>3.3052641648726494E-3</c:v>
                </c:pt>
                <c:pt idx="210">
                  <c:v>4.157812461367579E-3</c:v>
                </c:pt>
                <c:pt idx="211">
                  <c:v>5.233334927715029E-3</c:v>
                </c:pt>
                <c:pt idx="212">
                  <c:v>6.5842960744685319E-3</c:v>
                </c:pt>
                <c:pt idx="213">
                  <c:v>8.289392667458392E-3</c:v>
                </c:pt>
                <c:pt idx="214">
                  <c:v>1.044043760015329E-2</c:v>
                </c:pt>
                <c:pt idx="215">
                  <c:v>1.311612763838353E-2</c:v>
                </c:pt>
                <c:pt idx="216">
                  <c:v>1.6526320824363248E-2</c:v>
                </c:pt>
                <c:pt idx="217">
                  <c:v>2.0854642945029814E-2</c:v>
                </c:pt>
                <c:pt idx="218">
                  <c:v>2.623225527676706E-2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0.10882663476902317</c:v>
                </c:pt>
                <c:pt idx="244">
                  <c:v>0.1371215598089692</c:v>
                </c:pt>
                <c:pt idx="245">
                  <c:v>0.17303434928274683</c:v>
                </c:pt>
                <c:pt idx="246">
                  <c:v>0.21765326953804634</c:v>
                </c:pt>
                <c:pt idx="247">
                  <c:v>0.27315485327024813</c:v>
                </c:pt>
                <c:pt idx="248">
                  <c:v>0.34389216587011323</c:v>
                </c:pt>
                <c:pt idx="249">
                  <c:v>0.43313000638071225</c:v>
                </c:pt>
                <c:pt idx="250">
                  <c:v>0.54630970654049626</c:v>
                </c:pt>
                <c:pt idx="251">
                  <c:v>0.68669606539253614</c:v>
                </c:pt>
                <c:pt idx="252">
                  <c:v>0.86517174641373418</c:v>
                </c:pt>
                <c:pt idx="253">
                  <c:v>1.0882663476902317</c:v>
                </c:pt>
                <c:pt idx="254">
                  <c:v>1.3712155980896918</c:v>
                </c:pt>
                <c:pt idx="255">
                  <c:v>1.7303434928274684</c:v>
                </c:pt>
                <c:pt idx="256">
                  <c:v>2.1765326953804633</c:v>
                </c:pt>
                <c:pt idx="257">
                  <c:v>2.7424311961793837</c:v>
                </c:pt>
                <c:pt idx="258">
                  <c:v>3.4498043221780343</c:v>
                </c:pt>
                <c:pt idx="259">
                  <c:v>4.3421827272840243</c:v>
                </c:pt>
                <c:pt idx="260">
                  <c:v>5.4630970654049626</c:v>
                </c:pt>
                <c:pt idx="261">
                  <c:v>6.8778433174022648</c:v>
                </c:pt>
                <c:pt idx="262">
                  <c:v>8.6626001276142439</c:v>
                </c:pt>
                <c:pt idx="263">
                  <c:v>10.882663476902316</c:v>
                </c:pt>
                <c:pt idx="264">
                  <c:v>13.712155980896918</c:v>
                </c:pt>
                <c:pt idx="265">
                  <c:v>17.303434928274683</c:v>
                </c:pt>
                <c:pt idx="266">
                  <c:v>21.765326953804632</c:v>
                </c:pt>
                <c:pt idx="267">
                  <c:v>0.37377441717914972</c:v>
                </c:pt>
                <c:pt idx="268">
                  <c:v>0.47095576564572861</c:v>
                </c:pt>
                <c:pt idx="269">
                  <c:v>0.59430132331484797</c:v>
                </c:pt>
                <c:pt idx="270">
                  <c:v>0.74754883435829944</c:v>
                </c:pt>
                <c:pt idx="271">
                  <c:v>0.9381737871196657</c:v>
                </c:pt>
                <c:pt idx="272">
                  <c:v>1.1811271582861129</c:v>
                </c:pt>
                <c:pt idx="273">
                  <c:v>1.4876221803730159</c:v>
                </c:pt>
                <c:pt idx="274">
                  <c:v>1.8763475742393314</c:v>
                </c:pt>
                <c:pt idx="275">
                  <c:v>2.3585165724004344</c:v>
                </c:pt>
                <c:pt idx="276">
                  <c:v>2.9715066165742399</c:v>
                </c:pt>
                <c:pt idx="277">
                  <c:v>3.7377441717914968</c:v>
                </c:pt>
                <c:pt idx="278">
                  <c:v>4.7095576564572861</c:v>
                </c:pt>
                <c:pt idx="279">
                  <c:v>5.9430132331484797</c:v>
                </c:pt>
                <c:pt idx="280">
                  <c:v>7.4754883435829935</c:v>
                </c:pt>
                <c:pt idx="281">
                  <c:v>9.4191153129145722</c:v>
                </c:pt>
                <c:pt idx="282">
                  <c:v>11.848649024579045</c:v>
                </c:pt>
                <c:pt idx="283">
                  <c:v>14.913599245448072</c:v>
                </c:pt>
                <c:pt idx="284">
                  <c:v>18.763475742393311</c:v>
                </c:pt>
                <c:pt idx="285">
                  <c:v>23.622543165722259</c:v>
                </c:pt>
                <c:pt idx="286">
                  <c:v>29.752443607460314</c:v>
                </c:pt>
                <c:pt idx="287">
                  <c:v>37.377441717914969</c:v>
                </c:pt>
                <c:pt idx="288">
                  <c:v>47.095576564572859</c:v>
                </c:pt>
                <c:pt idx="289">
                  <c:v>59.430132331484799</c:v>
                </c:pt>
                <c:pt idx="290">
                  <c:v>74.754883435829939</c:v>
                </c:pt>
                <c:pt idx="291">
                  <c:v>1.4063391149667031</c:v>
                </c:pt>
                <c:pt idx="292">
                  <c:v>1.7719872848580458</c:v>
                </c:pt>
                <c:pt idx="293">
                  <c:v>2.236079192797058</c:v>
                </c:pt>
                <c:pt idx="294">
                  <c:v>2.8126782299334061</c:v>
                </c:pt>
                <c:pt idx="295">
                  <c:v>3.5299111785664246</c:v>
                </c:pt>
                <c:pt idx="296">
                  <c:v>4.444031603294782</c:v>
                </c:pt>
                <c:pt idx="297">
                  <c:v>5.5972296775674781</c:v>
                </c:pt>
                <c:pt idx="298">
                  <c:v>7.0598223571328491</c:v>
                </c:pt>
                <c:pt idx="299">
                  <c:v>8.8739998154398965</c:v>
                </c:pt>
                <c:pt idx="300">
                  <c:v>11.180395963985289</c:v>
                </c:pt>
                <c:pt idx="301">
                  <c:v>14.06339114966703</c:v>
                </c:pt>
                <c:pt idx="302">
                  <c:v>17.719872848580458</c:v>
                </c:pt>
                <c:pt idx="303">
                  <c:v>22.360791927970578</c:v>
                </c:pt>
                <c:pt idx="304">
                  <c:v>28.12678229933406</c:v>
                </c:pt>
                <c:pt idx="305">
                  <c:v>35.439745697160916</c:v>
                </c:pt>
                <c:pt idx="306">
                  <c:v>44.580949944444484</c:v>
                </c:pt>
                <c:pt idx="307">
                  <c:v>56.112930687171456</c:v>
                </c:pt>
                <c:pt idx="308">
                  <c:v>70.598223571328489</c:v>
                </c:pt>
                <c:pt idx="309">
                  <c:v>88.880632065895639</c:v>
                </c:pt>
                <c:pt idx="310">
                  <c:v>111.94459355134956</c:v>
                </c:pt>
                <c:pt idx="311">
                  <c:v>140.63391149667029</c:v>
                </c:pt>
                <c:pt idx="312">
                  <c:v>177.19872848580457</c:v>
                </c:pt>
                <c:pt idx="313">
                  <c:v>223.60791927970578</c:v>
                </c:pt>
                <c:pt idx="314">
                  <c:v>281.26782299334059</c:v>
                </c:pt>
                <c:pt idx="315">
                  <c:v>5.857820107377794</c:v>
                </c:pt>
                <c:pt idx="316">
                  <c:v>7.3808533352960195</c:v>
                </c:pt>
                <c:pt idx="317">
                  <c:v>9.313933970730691</c:v>
                </c:pt>
                <c:pt idx="318">
                  <c:v>11.715640214755588</c:v>
                </c:pt>
                <c:pt idx="319">
                  <c:v>14.703128469518262</c:v>
                </c:pt>
                <c:pt idx="320">
                  <c:v>18.510711539313828</c:v>
                </c:pt>
                <c:pt idx="321">
                  <c:v>23.314124027363619</c:v>
                </c:pt>
                <c:pt idx="322">
                  <c:v>29.406256939036524</c:v>
                </c:pt>
                <c:pt idx="323">
                  <c:v>36.962844877553877</c:v>
                </c:pt>
                <c:pt idx="324">
                  <c:v>46.569669853653458</c:v>
                </c:pt>
                <c:pt idx="325">
                  <c:v>58.578201073777933</c:v>
                </c:pt>
                <c:pt idx="326">
                  <c:v>73.808533352960197</c:v>
                </c:pt>
                <c:pt idx="327">
                  <c:v>93.139339707306917</c:v>
                </c:pt>
                <c:pt idx="328">
                  <c:v>117.15640214755587</c:v>
                </c:pt>
                <c:pt idx="329">
                  <c:v>147.61706670592039</c:v>
                </c:pt>
                <c:pt idx="330">
                  <c:v>185.69289740387603</c:v>
                </c:pt>
                <c:pt idx="331">
                  <c:v>233.72702228437396</c:v>
                </c:pt>
                <c:pt idx="332">
                  <c:v>294.06256939036518</c:v>
                </c:pt>
                <c:pt idx="333">
                  <c:v>370.21423078627657</c:v>
                </c:pt>
                <c:pt idx="334">
                  <c:v>466.28248054727237</c:v>
                </c:pt>
                <c:pt idx="335">
                  <c:v>585.78201073777927</c:v>
                </c:pt>
                <c:pt idx="336">
                  <c:v>738.08533352960194</c:v>
                </c:pt>
                <c:pt idx="337">
                  <c:v>931.3933970730692</c:v>
                </c:pt>
                <c:pt idx="338">
                  <c:v>1171.5640214755585</c:v>
                </c:pt>
                <c:pt idx="339">
                  <c:v>27.342273694064218</c:v>
                </c:pt>
                <c:pt idx="340">
                  <c:v>34.451264854520915</c:v>
                </c:pt>
                <c:pt idx="341">
                  <c:v>43.474215173562101</c:v>
                </c:pt>
                <c:pt idx="342">
                  <c:v>54.684547388128436</c:v>
                </c:pt>
                <c:pt idx="343">
                  <c:v>68.629106972101184</c:v>
                </c:pt>
                <c:pt idx="344">
                  <c:v>86.401584873242925</c:v>
                </c:pt>
                <c:pt idx="345">
                  <c:v>108.82224930237558</c:v>
                </c:pt>
                <c:pt idx="346">
                  <c:v>137.25821394420237</c:v>
                </c:pt>
                <c:pt idx="347">
                  <c:v>172.52974700954519</c:v>
                </c:pt>
                <c:pt idx="348">
                  <c:v>217.37107586781053</c:v>
                </c:pt>
                <c:pt idx="349">
                  <c:v>273.42273694064215</c:v>
                </c:pt>
                <c:pt idx="350">
                  <c:v>344.51264854520912</c:v>
                </c:pt>
                <c:pt idx="351">
                  <c:v>434.74215173562106</c:v>
                </c:pt>
                <c:pt idx="352">
                  <c:v>546.84547388128431</c:v>
                </c:pt>
                <c:pt idx="353">
                  <c:v>689.02529709041823</c:v>
                </c:pt>
                <c:pt idx="354">
                  <c:v>866.75007610183559</c:v>
                </c:pt>
                <c:pt idx="355">
                  <c:v>1090.9567203931622</c:v>
                </c:pt>
                <c:pt idx="356">
                  <c:v>1372.5821394420234</c:v>
                </c:pt>
                <c:pt idx="357">
                  <c:v>1728.0316974648586</c:v>
                </c:pt>
                <c:pt idx="358">
                  <c:v>2176.4449860475115</c:v>
                </c:pt>
                <c:pt idx="359">
                  <c:v>2734.2273694064215</c:v>
                </c:pt>
                <c:pt idx="360">
                  <c:v>3445.1264854520909</c:v>
                </c:pt>
                <c:pt idx="361">
                  <c:v>4347.4215173562106</c:v>
                </c:pt>
                <c:pt idx="362">
                  <c:v>5468.4547388128431</c:v>
                </c:pt>
                <c:pt idx="363">
                  <c:v>145.06143114905089</c:v>
                </c:pt>
                <c:pt idx="364">
                  <c:v>182.77740324780413</c:v>
                </c:pt>
                <c:pt idx="365">
                  <c:v>230.64767552699092</c:v>
                </c:pt>
                <c:pt idx="366">
                  <c:v>290.12286229810178</c:v>
                </c:pt>
                <c:pt idx="367">
                  <c:v>364.10419218411772</c:v>
                </c:pt>
                <c:pt idx="368">
                  <c:v>458.39412243100082</c:v>
                </c:pt>
                <c:pt idx="369">
                  <c:v>577.34449597322259</c:v>
                </c:pt>
                <c:pt idx="370">
                  <c:v>728.20838436823544</c:v>
                </c:pt>
                <c:pt idx="371">
                  <c:v>915.33763055051111</c:v>
                </c:pt>
                <c:pt idx="372">
                  <c:v>1153.2383776349548</c:v>
                </c:pt>
                <c:pt idx="373">
                  <c:v>1450.614311490509</c:v>
                </c:pt>
                <c:pt idx="374">
                  <c:v>1827.7740324780414</c:v>
                </c:pt>
                <c:pt idx="375">
                  <c:v>2306.4767552699095</c:v>
                </c:pt>
                <c:pt idx="376">
                  <c:v>2901.2286229810179</c:v>
                </c:pt>
                <c:pt idx="377">
                  <c:v>3655.5480649560827</c:v>
                </c:pt>
                <c:pt idx="378">
                  <c:v>4598.447367424913</c:v>
                </c:pt>
                <c:pt idx="379">
                  <c:v>5787.9511028471306</c:v>
                </c:pt>
                <c:pt idx="380">
                  <c:v>7282.0838436823542</c:v>
                </c:pt>
                <c:pt idx="381">
                  <c:v>9167.8824486200174</c:v>
                </c:pt>
                <c:pt idx="382">
                  <c:v>11546.889919464451</c:v>
                </c:pt>
                <c:pt idx="383">
                  <c:v>14506.14311490509</c:v>
                </c:pt>
                <c:pt idx="384">
                  <c:v>18277.740324780414</c:v>
                </c:pt>
                <c:pt idx="385">
                  <c:v>23064.767552699093</c:v>
                </c:pt>
                <c:pt idx="386">
                  <c:v>29012.286229810179</c:v>
                </c:pt>
                <c:pt idx="387">
                  <c:v>889.45444188778788</c:v>
                </c:pt>
                <c:pt idx="388">
                  <c:v>1120.7125967786126</c:v>
                </c:pt>
                <c:pt idx="389">
                  <c:v>1414.2325626015827</c:v>
                </c:pt>
                <c:pt idx="390">
                  <c:v>1778.9088837755758</c:v>
                </c:pt>
                <c:pt idx="391">
                  <c:v>2232.5306491383476</c:v>
                </c:pt>
                <c:pt idx="392">
                  <c:v>2810.6760363654098</c:v>
                </c:pt>
                <c:pt idx="393">
                  <c:v>3540.0286787133959</c:v>
                </c:pt>
                <c:pt idx="394">
                  <c:v>4465.0612982766952</c:v>
                </c:pt>
                <c:pt idx="395">
                  <c:v>5612.4575283119411</c:v>
                </c:pt>
                <c:pt idx="396">
                  <c:v>7071.1628130079134</c:v>
                </c:pt>
                <c:pt idx="397">
                  <c:v>8894.5444188778783</c:v>
                </c:pt>
                <c:pt idx="398">
                  <c:v>11207.125967786127</c:v>
                </c:pt>
                <c:pt idx="399">
                  <c:v>14142.325626015827</c:v>
                </c:pt>
                <c:pt idx="400">
                  <c:v>17789.088837755757</c:v>
                </c:pt>
                <c:pt idx="401">
                  <c:v>22414.251935572254</c:v>
                </c:pt>
                <c:pt idx="402">
                  <c:v>28195.705807842874</c:v>
                </c:pt>
                <c:pt idx="403">
                  <c:v>35489.232231322734</c:v>
                </c:pt>
                <c:pt idx="404">
                  <c:v>44650.612982766943</c:v>
                </c:pt>
                <c:pt idx="405">
                  <c:v>56213.520727308191</c:v>
                </c:pt>
                <c:pt idx="406">
                  <c:v>70800.57357426791</c:v>
                </c:pt>
                <c:pt idx="407">
                  <c:v>88945.444188778783</c:v>
                </c:pt>
                <c:pt idx="408">
                  <c:v>112071.25967786126</c:v>
                </c:pt>
                <c:pt idx="409">
                  <c:v>141423.25626015826</c:v>
                </c:pt>
                <c:pt idx="410">
                  <c:v>177890.88837755757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</c:numCache>
            </c:numRef>
          </c:xVal>
          <c:yVal>
            <c:numRef>
              <c:f>[soc2_Report.xlsx]SUMMARY!$E$6:$E$440</c:f>
              <c:numCache>
                <c:formatCode>0.0E+00</c:formatCode>
                <c:ptCount val="435"/>
                <c:pt idx="0">
                  <c:v>55500</c:v>
                </c:pt>
                <c:pt idx="1">
                  <c:v>67000</c:v>
                </c:pt>
                <c:pt idx="2">
                  <c:v>80900</c:v>
                </c:pt>
                <c:pt idx="3">
                  <c:v>97900</c:v>
                </c:pt>
                <c:pt idx="4">
                  <c:v>117000</c:v>
                </c:pt>
                <c:pt idx="6">
                  <c:v>142000</c:v>
                </c:pt>
                <c:pt idx="7">
                  <c:v>169000</c:v>
                </c:pt>
                <c:pt idx="8">
                  <c:v>204000</c:v>
                </c:pt>
                <c:pt idx="9">
                  <c:v>244000</c:v>
                </c:pt>
                <c:pt idx="10">
                  <c:v>293000</c:v>
                </c:pt>
                <c:pt idx="11">
                  <c:v>349000</c:v>
                </c:pt>
                <c:pt idx="12">
                  <c:v>417000</c:v>
                </c:pt>
                <c:pt idx="13">
                  <c:v>477000</c:v>
                </c:pt>
                <c:pt idx="14">
                  <c:v>561000</c:v>
                </c:pt>
                <c:pt idx="16">
                  <c:v>665000</c:v>
                </c:pt>
                <c:pt idx="17">
                  <c:v>789000</c:v>
                </c:pt>
                <c:pt idx="18">
                  <c:v>936000</c:v>
                </c:pt>
                <c:pt idx="19">
                  <c:v>1110000</c:v>
                </c:pt>
                <c:pt idx="20">
                  <c:v>1300000</c:v>
                </c:pt>
                <c:pt idx="21">
                  <c:v>1540000</c:v>
                </c:pt>
                <c:pt idx="22">
                  <c:v>1810000</c:v>
                </c:pt>
                <c:pt idx="23">
                  <c:v>2150000</c:v>
                </c:pt>
                <c:pt idx="24">
                  <c:v>2540000</c:v>
                </c:pt>
                <c:pt idx="26">
                  <c:v>3020000</c:v>
                </c:pt>
                <c:pt idx="27">
                  <c:v>19800</c:v>
                </c:pt>
                <c:pt idx="28">
                  <c:v>24000</c:v>
                </c:pt>
                <c:pt idx="29">
                  <c:v>29300</c:v>
                </c:pt>
                <c:pt idx="30">
                  <c:v>35400</c:v>
                </c:pt>
                <c:pt idx="31">
                  <c:v>42800</c:v>
                </c:pt>
                <c:pt idx="32">
                  <c:v>52000</c:v>
                </c:pt>
                <c:pt idx="33">
                  <c:v>62700</c:v>
                </c:pt>
                <c:pt idx="34">
                  <c:v>76300</c:v>
                </c:pt>
                <c:pt idx="35">
                  <c:v>91300</c:v>
                </c:pt>
                <c:pt idx="36">
                  <c:v>110000</c:v>
                </c:pt>
                <c:pt idx="37">
                  <c:v>133000</c:v>
                </c:pt>
                <c:pt idx="38">
                  <c:v>159000</c:v>
                </c:pt>
                <c:pt idx="39">
                  <c:v>191000</c:v>
                </c:pt>
                <c:pt idx="40">
                  <c:v>229000</c:v>
                </c:pt>
                <c:pt idx="41">
                  <c:v>276000</c:v>
                </c:pt>
                <c:pt idx="42">
                  <c:v>330000</c:v>
                </c:pt>
                <c:pt idx="43">
                  <c:v>392000</c:v>
                </c:pt>
                <c:pt idx="44">
                  <c:v>462000</c:v>
                </c:pt>
                <c:pt idx="45">
                  <c:v>542000</c:v>
                </c:pt>
                <c:pt idx="46">
                  <c:v>642000</c:v>
                </c:pt>
                <c:pt idx="47">
                  <c:v>761000</c:v>
                </c:pt>
                <c:pt idx="48">
                  <c:v>903000</c:v>
                </c:pt>
                <c:pt idx="49">
                  <c:v>1070000</c:v>
                </c:pt>
                <c:pt idx="50">
                  <c:v>1280000</c:v>
                </c:pt>
                <c:pt idx="51">
                  <c:v>7500</c:v>
                </c:pt>
                <c:pt idx="52">
                  <c:v>9200</c:v>
                </c:pt>
                <c:pt idx="53">
                  <c:v>11300</c:v>
                </c:pt>
                <c:pt idx="54">
                  <c:v>13700</c:v>
                </c:pt>
                <c:pt idx="55">
                  <c:v>17000</c:v>
                </c:pt>
                <c:pt idx="56">
                  <c:v>20600</c:v>
                </c:pt>
                <c:pt idx="57">
                  <c:v>25300</c:v>
                </c:pt>
                <c:pt idx="58">
                  <c:v>30500</c:v>
                </c:pt>
                <c:pt idx="59">
                  <c:v>37400</c:v>
                </c:pt>
                <c:pt idx="60">
                  <c:v>45400</c:v>
                </c:pt>
                <c:pt idx="61">
                  <c:v>54700</c:v>
                </c:pt>
                <c:pt idx="62">
                  <c:v>66400</c:v>
                </c:pt>
                <c:pt idx="63">
                  <c:v>80600</c:v>
                </c:pt>
                <c:pt idx="64">
                  <c:v>97500</c:v>
                </c:pt>
                <c:pt idx="65">
                  <c:v>117000</c:v>
                </c:pt>
                <c:pt idx="66">
                  <c:v>141000</c:v>
                </c:pt>
                <c:pt idx="67">
                  <c:v>170000</c:v>
                </c:pt>
                <c:pt idx="68">
                  <c:v>205000</c:v>
                </c:pt>
                <c:pt idx="69">
                  <c:v>247000</c:v>
                </c:pt>
                <c:pt idx="70">
                  <c:v>296000</c:v>
                </c:pt>
                <c:pt idx="71">
                  <c:v>355000</c:v>
                </c:pt>
                <c:pt idx="72">
                  <c:v>424000</c:v>
                </c:pt>
                <c:pt idx="73">
                  <c:v>506000</c:v>
                </c:pt>
                <c:pt idx="74">
                  <c:v>605000</c:v>
                </c:pt>
                <c:pt idx="75">
                  <c:v>2810</c:v>
                </c:pt>
                <c:pt idx="76">
                  <c:v>3520</c:v>
                </c:pt>
                <c:pt idx="77">
                  <c:v>4290</c:v>
                </c:pt>
                <c:pt idx="78">
                  <c:v>5220</c:v>
                </c:pt>
                <c:pt idx="79">
                  <c:v>6380</c:v>
                </c:pt>
                <c:pt idx="80">
                  <c:v>7770</c:v>
                </c:pt>
                <c:pt idx="81">
                  <c:v>9530</c:v>
                </c:pt>
                <c:pt idx="82">
                  <c:v>11700</c:v>
                </c:pt>
                <c:pt idx="83">
                  <c:v>14300</c:v>
                </c:pt>
                <c:pt idx="84">
                  <c:v>17600</c:v>
                </c:pt>
                <c:pt idx="85">
                  <c:v>21700</c:v>
                </c:pt>
                <c:pt idx="86">
                  <c:v>26600</c:v>
                </c:pt>
                <c:pt idx="87">
                  <c:v>32400</c:v>
                </c:pt>
                <c:pt idx="88">
                  <c:v>39400</c:v>
                </c:pt>
                <c:pt idx="89">
                  <c:v>48000</c:v>
                </c:pt>
                <c:pt idx="90">
                  <c:v>58500</c:v>
                </c:pt>
                <c:pt idx="91">
                  <c:v>71400</c:v>
                </c:pt>
                <c:pt idx="92">
                  <c:v>86900</c:v>
                </c:pt>
                <c:pt idx="93">
                  <c:v>105000</c:v>
                </c:pt>
                <c:pt idx="94">
                  <c:v>127000</c:v>
                </c:pt>
                <c:pt idx="95">
                  <c:v>153000</c:v>
                </c:pt>
                <c:pt idx="96">
                  <c:v>185000</c:v>
                </c:pt>
                <c:pt idx="97">
                  <c:v>224000</c:v>
                </c:pt>
                <c:pt idx="98">
                  <c:v>271000</c:v>
                </c:pt>
                <c:pt idx="99">
                  <c:v>1080</c:v>
                </c:pt>
                <c:pt idx="100">
                  <c:v>1430</c:v>
                </c:pt>
                <c:pt idx="101">
                  <c:v>1740</c:v>
                </c:pt>
                <c:pt idx="102">
                  <c:v>2190</c:v>
                </c:pt>
                <c:pt idx="103">
                  <c:v>2730</c:v>
                </c:pt>
                <c:pt idx="104">
                  <c:v>3240</c:v>
                </c:pt>
                <c:pt idx="105">
                  <c:v>3970</c:v>
                </c:pt>
                <c:pt idx="106">
                  <c:v>4960</c:v>
                </c:pt>
                <c:pt idx="107">
                  <c:v>6210</c:v>
                </c:pt>
                <c:pt idx="108">
                  <c:v>7760</c:v>
                </c:pt>
                <c:pt idx="109">
                  <c:v>9600</c:v>
                </c:pt>
                <c:pt idx="110">
                  <c:v>11900</c:v>
                </c:pt>
                <c:pt idx="111">
                  <c:v>14700</c:v>
                </c:pt>
                <c:pt idx="112">
                  <c:v>18100</c:v>
                </c:pt>
                <c:pt idx="113">
                  <c:v>22200</c:v>
                </c:pt>
                <c:pt idx="114">
                  <c:v>27000</c:v>
                </c:pt>
                <c:pt idx="115">
                  <c:v>32900</c:v>
                </c:pt>
                <c:pt idx="116">
                  <c:v>40000</c:v>
                </c:pt>
                <c:pt idx="117">
                  <c:v>48700</c:v>
                </c:pt>
                <c:pt idx="118">
                  <c:v>59400</c:v>
                </c:pt>
                <c:pt idx="119">
                  <c:v>72200</c:v>
                </c:pt>
                <c:pt idx="120">
                  <c:v>87400</c:v>
                </c:pt>
                <c:pt idx="121">
                  <c:v>105000</c:v>
                </c:pt>
                <c:pt idx="122">
                  <c:v>127000</c:v>
                </c:pt>
                <c:pt idx="123">
                  <c:v>488</c:v>
                </c:pt>
                <c:pt idx="124">
                  <c:v>604</c:v>
                </c:pt>
                <c:pt idx="125">
                  <c:v>755</c:v>
                </c:pt>
                <c:pt idx="126">
                  <c:v>943</c:v>
                </c:pt>
                <c:pt idx="127">
                  <c:v>1180</c:v>
                </c:pt>
                <c:pt idx="128">
                  <c:v>1480</c:v>
                </c:pt>
                <c:pt idx="129">
                  <c:v>1770</c:v>
                </c:pt>
                <c:pt idx="130">
                  <c:v>2290</c:v>
                </c:pt>
                <c:pt idx="131">
                  <c:v>2830</c:v>
                </c:pt>
                <c:pt idx="132">
                  <c:v>3470</c:v>
                </c:pt>
                <c:pt idx="133">
                  <c:v>4310</c:v>
                </c:pt>
                <c:pt idx="134">
                  <c:v>5360</c:v>
                </c:pt>
                <c:pt idx="135">
                  <c:v>6260</c:v>
                </c:pt>
                <c:pt idx="136">
                  <c:v>7740</c:v>
                </c:pt>
                <c:pt idx="137">
                  <c:v>9750</c:v>
                </c:pt>
                <c:pt idx="138">
                  <c:v>12200</c:v>
                </c:pt>
                <c:pt idx="139">
                  <c:v>15200</c:v>
                </c:pt>
                <c:pt idx="140">
                  <c:v>18800</c:v>
                </c:pt>
                <c:pt idx="141">
                  <c:v>22900</c:v>
                </c:pt>
                <c:pt idx="142">
                  <c:v>28000</c:v>
                </c:pt>
                <c:pt idx="143">
                  <c:v>34200</c:v>
                </c:pt>
                <c:pt idx="144">
                  <c:v>41700</c:v>
                </c:pt>
                <c:pt idx="145">
                  <c:v>50700</c:v>
                </c:pt>
                <c:pt idx="146">
                  <c:v>61600</c:v>
                </c:pt>
                <c:pt idx="147">
                  <c:v>222</c:v>
                </c:pt>
                <c:pt idx="148">
                  <c:v>281</c:v>
                </c:pt>
                <c:pt idx="149">
                  <c:v>332</c:v>
                </c:pt>
                <c:pt idx="150">
                  <c:v>438</c:v>
                </c:pt>
                <c:pt idx="151">
                  <c:v>526</c:v>
                </c:pt>
                <c:pt idx="152">
                  <c:v>664</c:v>
                </c:pt>
                <c:pt idx="153">
                  <c:v>840</c:v>
                </c:pt>
                <c:pt idx="154">
                  <c:v>1040</c:v>
                </c:pt>
                <c:pt idx="155">
                  <c:v>1300</c:v>
                </c:pt>
                <c:pt idx="156">
                  <c:v>1660</c:v>
                </c:pt>
                <c:pt idx="157">
                  <c:v>1940</c:v>
                </c:pt>
                <c:pt idx="158">
                  <c:v>2500</c:v>
                </c:pt>
                <c:pt idx="159">
                  <c:v>3170</c:v>
                </c:pt>
                <c:pt idx="160">
                  <c:v>3850</c:v>
                </c:pt>
                <c:pt idx="161">
                  <c:v>4650</c:v>
                </c:pt>
                <c:pt idx="162">
                  <c:v>6020</c:v>
                </c:pt>
                <c:pt idx="163">
                  <c:v>7400</c:v>
                </c:pt>
                <c:pt idx="164">
                  <c:v>8990</c:v>
                </c:pt>
                <c:pt idx="165">
                  <c:v>10600</c:v>
                </c:pt>
                <c:pt idx="166">
                  <c:v>13800</c:v>
                </c:pt>
                <c:pt idx="167">
                  <c:v>17100</c:v>
                </c:pt>
                <c:pt idx="168">
                  <c:v>20500</c:v>
                </c:pt>
                <c:pt idx="169">
                  <c:v>25200</c:v>
                </c:pt>
                <c:pt idx="170">
                  <c:v>30200</c:v>
                </c:pt>
                <c:pt idx="171">
                  <c:v>111</c:v>
                </c:pt>
                <c:pt idx="172">
                  <c:v>150</c:v>
                </c:pt>
                <c:pt idx="173">
                  <c:v>165</c:v>
                </c:pt>
                <c:pt idx="174">
                  <c:v>227</c:v>
                </c:pt>
                <c:pt idx="175">
                  <c:v>272</c:v>
                </c:pt>
                <c:pt idx="176">
                  <c:v>345</c:v>
                </c:pt>
                <c:pt idx="177">
                  <c:v>410</c:v>
                </c:pt>
                <c:pt idx="178">
                  <c:v>518</c:v>
                </c:pt>
                <c:pt idx="179">
                  <c:v>633</c:v>
                </c:pt>
                <c:pt idx="180">
                  <c:v>792</c:v>
                </c:pt>
                <c:pt idx="181">
                  <c:v>994</c:v>
                </c:pt>
                <c:pt idx="182">
                  <c:v>1250</c:v>
                </c:pt>
                <c:pt idx="183">
                  <c:v>1530</c:v>
                </c:pt>
                <c:pt idx="184">
                  <c:v>1880</c:v>
                </c:pt>
                <c:pt idx="185">
                  <c:v>2430</c:v>
                </c:pt>
                <c:pt idx="186">
                  <c:v>2990</c:v>
                </c:pt>
                <c:pt idx="187">
                  <c:v>3660</c:v>
                </c:pt>
                <c:pt idx="188">
                  <c:v>4320</c:v>
                </c:pt>
                <c:pt idx="189">
                  <c:v>5480</c:v>
                </c:pt>
                <c:pt idx="190">
                  <c:v>6880</c:v>
                </c:pt>
                <c:pt idx="191">
                  <c:v>8710</c:v>
                </c:pt>
                <c:pt idx="192">
                  <c:v>10800</c:v>
                </c:pt>
                <c:pt idx="193">
                  <c:v>13200</c:v>
                </c:pt>
                <c:pt idx="194">
                  <c:v>16000</c:v>
                </c:pt>
                <c:pt idx="195">
                  <c:v>64.099999999999994</c:v>
                </c:pt>
                <c:pt idx="196">
                  <c:v>76.8</c:v>
                </c:pt>
                <c:pt idx="197">
                  <c:v>87.2</c:v>
                </c:pt>
                <c:pt idx="198">
                  <c:v>118</c:v>
                </c:pt>
                <c:pt idx="199">
                  <c:v>155</c:v>
                </c:pt>
                <c:pt idx="200">
                  <c:v>188</c:v>
                </c:pt>
                <c:pt idx="201">
                  <c:v>231</c:v>
                </c:pt>
                <c:pt idx="202">
                  <c:v>282</c:v>
                </c:pt>
                <c:pt idx="203">
                  <c:v>351</c:v>
                </c:pt>
                <c:pt idx="204">
                  <c:v>429</c:v>
                </c:pt>
                <c:pt idx="205">
                  <c:v>528</c:v>
                </c:pt>
                <c:pt idx="206">
                  <c:v>642</c:v>
                </c:pt>
                <c:pt idx="207">
                  <c:v>813</c:v>
                </c:pt>
                <c:pt idx="208">
                  <c:v>1020</c:v>
                </c:pt>
                <c:pt idx="209">
                  <c:v>1260</c:v>
                </c:pt>
                <c:pt idx="210">
                  <c:v>1590</c:v>
                </c:pt>
                <c:pt idx="211">
                  <c:v>1950</c:v>
                </c:pt>
                <c:pt idx="212">
                  <c:v>2400</c:v>
                </c:pt>
                <c:pt idx="213">
                  <c:v>2930</c:v>
                </c:pt>
                <c:pt idx="214">
                  <c:v>3790</c:v>
                </c:pt>
                <c:pt idx="215">
                  <c:v>4680</c:v>
                </c:pt>
                <c:pt idx="216">
                  <c:v>5740</c:v>
                </c:pt>
                <c:pt idx="217">
                  <c:v>7230</c:v>
                </c:pt>
                <c:pt idx="218">
                  <c:v>8830</c:v>
                </c:pt>
                <c:pt idx="219">
                  <c:v>36.700000000000003</c:v>
                </c:pt>
                <c:pt idx="220">
                  <c:v>52</c:v>
                </c:pt>
                <c:pt idx="221">
                  <c:v>57.1</c:v>
                </c:pt>
                <c:pt idx="222">
                  <c:v>76.099999999999994</c:v>
                </c:pt>
                <c:pt idx="223">
                  <c:v>90.3</c:v>
                </c:pt>
                <c:pt idx="224">
                  <c:v>117</c:v>
                </c:pt>
                <c:pt idx="225">
                  <c:v>147</c:v>
                </c:pt>
                <c:pt idx="226">
                  <c:v>156</c:v>
                </c:pt>
                <c:pt idx="227">
                  <c:v>218</c:v>
                </c:pt>
                <c:pt idx="228">
                  <c:v>266</c:v>
                </c:pt>
                <c:pt idx="229">
                  <c:v>321</c:v>
                </c:pt>
                <c:pt idx="230">
                  <c:v>381</c:v>
                </c:pt>
                <c:pt idx="231">
                  <c:v>478</c:v>
                </c:pt>
                <c:pt idx="232">
                  <c:v>601</c:v>
                </c:pt>
                <c:pt idx="233">
                  <c:v>719</c:v>
                </c:pt>
                <c:pt idx="234">
                  <c:v>912</c:v>
                </c:pt>
                <c:pt idx="235">
                  <c:v>1170</c:v>
                </c:pt>
                <c:pt idx="236">
                  <c:v>1440</c:v>
                </c:pt>
                <c:pt idx="237">
                  <c:v>1810</c:v>
                </c:pt>
                <c:pt idx="238">
                  <c:v>2260</c:v>
                </c:pt>
                <c:pt idx="239">
                  <c:v>2720</c:v>
                </c:pt>
                <c:pt idx="240">
                  <c:v>3350</c:v>
                </c:pt>
                <c:pt idx="241">
                  <c:v>4250</c:v>
                </c:pt>
                <c:pt idx="242">
                  <c:v>5160</c:v>
                </c:pt>
                <c:pt idx="243">
                  <c:v>12500</c:v>
                </c:pt>
                <c:pt idx="244">
                  <c:v>16200</c:v>
                </c:pt>
                <c:pt idx="245">
                  <c:v>18900</c:v>
                </c:pt>
                <c:pt idx="246">
                  <c:v>23400</c:v>
                </c:pt>
                <c:pt idx="247">
                  <c:v>28600</c:v>
                </c:pt>
                <c:pt idx="248">
                  <c:v>34000</c:v>
                </c:pt>
                <c:pt idx="249">
                  <c:v>40400</c:v>
                </c:pt>
                <c:pt idx="250">
                  <c:v>51000</c:v>
                </c:pt>
                <c:pt idx="251">
                  <c:v>58300</c:v>
                </c:pt>
                <c:pt idx="252">
                  <c:v>70300</c:v>
                </c:pt>
                <c:pt idx="253">
                  <c:v>88100</c:v>
                </c:pt>
                <c:pt idx="254">
                  <c:v>102000</c:v>
                </c:pt>
                <c:pt idx="255">
                  <c:v>124000</c:v>
                </c:pt>
                <c:pt idx="256">
                  <c:v>152000</c:v>
                </c:pt>
                <c:pt idx="257">
                  <c:v>181000</c:v>
                </c:pt>
                <c:pt idx="258">
                  <c:v>219000</c:v>
                </c:pt>
                <c:pt idx="259">
                  <c:v>257000</c:v>
                </c:pt>
                <c:pt idx="260">
                  <c:v>311000</c:v>
                </c:pt>
                <c:pt idx="261">
                  <c:v>366000</c:v>
                </c:pt>
                <c:pt idx="262">
                  <c:v>437000</c:v>
                </c:pt>
                <c:pt idx="263">
                  <c:v>520000</c:v>
                </c:pt>
                <c:pt idx="264">
                  <c:v>607000</c:v>
                </c:pt>
                <c:pt idx="265">
                  <c:v>741000</c:v>
                </c:pt>
                <c:pt idx="266">
                  <c:v>848000</c:v>
                </c:pt>
                <c:pt idx="267">
                  <c:v>41600</c:v>
                </c:pt>
                <c:pt idx="268">
                  <c:v>48300</c:v>
                </c:pt>
                <c:pt idx="269">
                  <c:v>57100</c:v>
                </c:pt>
                <c:pt idx="270">
                  <c:v>65600</c:v>
                </c:pt>
                <c:pt idx="271">
                  <c:v>79100</c:v>
                </c:pt>
                <c:pt idx="272">
                  <c:v>94700</c:v>
                </c:pt>
                <c:pt idx="273">
                  <c:v>113000</c:v>
                </c:pt>
                <c:pt idx="274">
                  <c:v>132000</c:v>
                </c:pt>
                <c:pt idx="275">
                  <c:v>150000</c:v>
                </c:pt>
                <c:pt idx="276">
                  <c:v>188000</c:v>
                </c:pt>
                <c:pt idx="277">
                  <c:v>226000</c:v>
                </c:pt>
                <c:pt idx="278">
                  <c:v>262000</c:v>
                </c:pt>
                <c:pt idx="279">
                  <c:v>310000</c:v>
                </c:pt>
                <c:pt idx="280">
                  <c:v>351000</c:v>
                </c:pt>
                <c:pt idx="281">
                  <c:v>432000</c:v>
                </c:pt>
                <c:pt idx="282">
                  <c:v>522000</c:v>
                </c:pt>
                <c:pt idx="283">
                  <c:v>617000</c:v>
                </c:pt>
                <c:pt idx="284">
                  <c:v>714000</c:v>
                </c:pt>
                <c:pt idx="285">
                  <c:v>841000</c:v>
                </c:pt>
                <c:pt idx="286">
                  <c:v>947000</c:v>
                </c:pt>
                <c:pt idx="287">
                  <c:v>1130000</c:v>
                </c:pt>
                <c:pt idx="288">
                  <c:v>1340000</c:v>
                </c:pt>
                <c:pt idx="289">
                  <c:v>1560000</c:v>
                </c:pt>
                <c:pt idx="290">
                  <c:v>1800000</c:v>
                </c:pt>
                <c:pt idx="291">
                  <c:v>102000</c:v>
                </c:pt>
                <c:pt idx="292">
                  <c:v>113000</c:v>
                </c:pt>
                <c:pt idx="293">
                  <c:v>141000</c:v>
                </c:pt>
                <c:pt idx="294">
                  <c:v>173000</c:v>
                </c:pt>
                <c:pt idx="295">
                  <c:v>206000</c:v>
                </c:pt>
                <c:pt idx="296">
                  <c:v>239000</c:v>
                </c:pt>
                <c:pt idx="297">
                  <c:v>280000</c:v>
                </c:pt>
                <c:pt idx="298">
                  <c:v>330000</c:v>
                </c:pt>
                <c:pt idx="299">
                  <c:v>371000</c:v>
                </c:pt>
                <c:pt idx="300">
                  <c:v>437000</c:v>
                </c:pt>
                <c:pt idx="301">
                  <c:v>524000</c:v>
                </c:pt>
                <c:pt idx="302">
                  <c:v>627000</c:v>
                </c:pt>
                <c:pt idx="303">
                  <c:v>749000</c:v>
                </c:pt>
                <c:pt idx="304">
                  <c:v>892000</c:v>
                </c:pt>
                <c:pt idx="305">
                  <c:v>1050000</c:v>
                </c:pt>
                <c:pt idx="306">
                  <c:v>1240000</c:v>
                </c:pt>
                <c:pt idx="307">
                  <c:v>1450000</c:v>
                </c:pt>
                <c:pt idx="308">
                  <c:v>1690000</c:v>
                </c:pt>
                <c:pt idx="309">
                  <c:v>1960000</c:v>
                </c:pt>
                <c:pt idx="310">
                  <c:v>2270000</c:v>
                </c:pt>
                <c:pt idx="311">
                  <c:v>2620000</c:v>
                </c:pt>
                <c:pt idx="312">
                  <c:v>3010000</c:v>
                </c:pt>
                <c:pt idx="313">
                  <c:v>3450000</c:v>
                </c:pt>
                <c:pt idx="314">
                  <c:v>3940000</c:v>
                </c:pt>
                <c:pt idx="315">
                  <c:v>231000</c:v>
                </c:pt>
                <c:pt idx="316">
                  <c:v>275000</c:v>
                </c:pt>
                <c:pt idx="317">
                  <c:v>324000</c:v>
                </c:pt>
                <c:pt idx="318">
                  <c:v>384000</c:v>
                </c:pt>
                <c:pt idx="319">
                  <c:v>452000</c:v>
                </c:pt>
                <c:pt idx="320">
                  <c:v>533000</c:v>
                </c:pt>
                <c:pt idx="321">
                  <c:v>625000</c:v>
                </c:pt>
                <c:pt idx="322">
                  <c:v>734000</c:v>
                </c:pt>
                <c:pt idx="323">
                  <c:v>861000</c:v>
                </c:pt>
                <c:pt idx="324">
                  <c:v>1010000</c:v>
                </c:pt>
                <c:pt idx="325">
                  <c:v>1180000</c:v>
                </c:pt>
                <c:pt idx="326">
                  <c:v>1380000</c:v>
                </c:pt>
                <c:pt idx="327">
                  <c:v>1630000</c:v>
                </c:pt>
                <c:pt idx="328">
                  <c:v>1920000</c:v>
                </c:pt>
                <c:pt idx="329">
                  <c:v>2230000</c:v>
                </c:pt>
                <c:pt idx="330">
                  <c:v>2590000</c:v>
                </c:pt>
                <c:pt idx="331">
                  <c:v>3000000</c:v>
                </c:pt>
                <c:pt idx="332">
                  <c:v>3460000</c:v>
                </c:pt>
                <c:pt idx="333">
                  <c:v>3980000</c:v>
                </c:pt>
                <c:pt idx="334">
                  <c:v>4580000</c:v>
                </c:pt>
                <c:pt idx="335">
                  <c:v>5250000</c:v>
                </c:pt>
                <c:pt idx="336">
                  <c:v>6000000</c:v>
                </c:pt>
                <c:pt idx="337">
                  <c:v>6840000</c:v>
                </c:pt>
                <c:pt idx="338">
                  <c:v>7770000</c:v>
                </c:pt>
                <c:pt idx="339">
                  <c:v>814000</c:v>
                </c:pt>
                <c:pt idx="340">
                  <c:v>967000</c:v>
                </c:pt>
                <c:pt idx="341">
                  <c:v>1130000</c:v>
                </c:pt>
                <c:pt idx="342">
                  <c:v>1330000</c:v>
                </c:pt>
                <c:pt idx="343">
                  <c:v>1540000</c:v>
                </c:pt>
                <c:pt idx="344">
                  <c:v>1790000</c:v>
                </c:pt>
                <c:pt idx="345">
                  <c:v>2080000</c:v>
                </c:pt>
                <c:pt idx="346">
                  <c:v>2390000</c:v>
                </c:pt>
                <c:pt idx="347">
                  <c:v>2760000</c:v>
                </c:pt>
                <c:pt idx="348">
                  <c:v>3190000</c:v>
                </c:pt>
                <c:pt idx="349">
                  <c:v>3650000</c:v>
                </c:pt>
                <c:pt idx="350">
                  <c:v>4160000</c:v>
                </c:pt>
                <c:pt idx="351">
                  <c:v>4770000</c:v>
                </c:pt>
                <c:pt idx="352">
                  <c:v>5440000</c:v>
                </c:pt>
                <c:pt idx="353">
                  <c:v>6190000</c:v>
                </c:pt>
                <c:pt idx="354">
                  <c:v>7020000</c:v>
                </c:pt>
                <c:pt idx="355">
                  <c:v>7940000</c:v>
                </c:pt>
                <c:pt idx="356">
                  <c:v>8950000</c:v>
                </c:pt>
                <c:pt idx="357">
                  <c:v>10100000</c:v>
                </c:pt>
                <c:pt idx="358">
                  <c:v>11300000</c:v>
                </c:pt>
                <c:pt idx="359">
                  <c:v>12700000</c:v>
                </c:pt>
                <c:pt idx="360">
                  <c:v>14300000</c:v>
                </c:pt>
                <c:pt idx="361">
                  <c:v>15900000</c:v>
                </c:pt>
                <c:pt idx="362">
                  <c:v>17700000</c:v>
                </c:pt>
                <c:pt idx="363">
                  <c:v>2330000</c:v>
                </c:pt>
                <c:pt idx="364">
                  <c:v>2720000</c:v>
                </c:pt>
                <c:pt idx="365">
                  <c:v>3120000</c:v>
                </c:pt>
                <c:pt idx="366">
                  <c:v>3600000</c:v>
                </c:pt>
                <c:pt idx="367">
                  <c:v>4130000</c:v>
                </c:pt>
                <c:pt idx="368">
                  <c:v>4710000</c:v>
                </c:pt>
                <c:pt idx="369">
                  <c:v>5360000</c:v>
                </c:pt>
                <c:pt idx="370">
                  <c:v>6090000</c:v>
                </c:pt>
                <c:pt idx="371">
                  <c:v>6930000</c:v>
                </c:pt>
                <c:pt idx="372">
                  <c:v>7810000</c:v>
                </c:pt>
                <c:pt idx="373">
                  <c:v>8790000</c:v>
                </c:pt>
                <c:pt idx="374">
                  <c:v>9890000</c:v>
                </c:pt>
                <c:pt idx="375">
                  <c:v>11200000</c:v>
                </c:pt>
                <c:pt idx="376">
                  <c:v>12500000</c:v>
                </c:pt>
                <c:pt idx="377">
                  <c:v>13900000</c:v>
                </c:pt>
                <c:pt idx="378">
                  <c:v>15500000</c:v>
                </c:pt>
                <c:pt idx="379">
                  <c:v>17300000</c:v>
                </c:pt>
                <c:pt idx="380">
                  <c:v>19200000</c:v>
                </c:pt>
                <c:pt idx="381">
                  <c:v>21300000</c:v>
                </c:pt>
                <c:pt idx="382">
                  <c:v>23600000</c:v>
                </c:pt>
                <c:pt idx="383">
                  <c:v>26000000</c:v>
                </c:pt>
                <c:pt idx="384">
                  <c:v>28600000</c:v>
                </c:pt>
                <c:pt idx="385">
                  <c:v>31400000</c:v>
                </c:pt>
                <c:pt idx="386">
                  <c:v>34400000</c:v>
                </c:pt>
                <c:pt idx="387">
                  <c:v>4660000</c:v>
                </c:pt>
                <c:pt idx="388">
                  <c:v>5360000</c:v>
                </c:pt>
                <c:pt idx="389">
                  <c:v>6110000</c:v>
                </c:pt>
                <c:pt idx="390">
                  <c:v>6930000</c:v>
                </c:pt>
                <c:pt idx="391">
                  <c:v>7870000</c:v>
                </c:pt>
                <c:pt idx="392">
                  <c:v>8840000</c:v>
                </c:pt>
                <c:pt idx="393">
                  <c:v>9980000</c:v>
                </c:pt>
                <c:pt idx="394">
                  <c:v>11200000</c:v>
                </c:pt>
                <c:pt idx="395">
                  <c:v>12600000</c:v>
                </c:pt>
                <c:pt idx="396">
                  <c:v>14000000</c:v>
                </c:pt>
                <c:pt idx="397">
                  <c:v>15600000</c:v>
                </c:pt>
                <c:pt idx="398">
                  <c:v>17300000</c:v>
                </c:pt>
                <c:pt idx="399">
                  <c:v>19300000</c:v>
                </c:pt>
                <c:pt idx="400">
                  <c:v>21400000</c:v>
                </c:pt>
                <c:pt idx="401">
                  <c:v>23600000</c:v>
                </c:pt>
                <c:pt idx="402">
                  <c:v>26000000</c:v>
                </c:pt>
                <c:pt idx="403">
                  <c:v>28600000</c:v>
                </c:pt>
                <c:pt idx="404">
                  <c:v>31400000</c:v>
                </c:pt>
                <c:pt idx="405">
                  <c:v>34500000</c:v>
                </c:pt>
                <c:pt idx="406">
                  <c:v>37800000</c:v>
                </c:pt>
                <c:pt idx="407">
                  <c:v>41200000</c:v>
                </c:pt>
                <c:pt idx="408">
                  <c:v>44800000</c:v>
                </c:pt>
                <c:pt idx="409">
                  <c:v>48600000</c:v>
                </c:pt>
                <c:pt idx="410">
                  <c:v>52700000</c:v>
                </c:pt>
                <c:pt idx="411">
                  <c:v>11300000</c:v>
                </c:pt>
                <c:pt idx="412">
                  <c:v>12800000</c:v>
                </c:pt>
                <c:pt idx="413">
                  <c:v>14300000</c:v>
                </c:pt>
                <c:pt idx="414">
                  <c:v>16000000</c:v>
                </c:pt>
                <c:pt idx="415">
                  <c:v>17800000</c:v>
                </c:pt>
                <c:pt idx="416">
                  <c:v>19700000</c:v>
                </c:pt>
                <c:pt idx="417">
                  <c:v>21900000</c:v>
                </c:pt>
                <c:pt idx="418">
                  <c:v>24100000</c:v>
                </c:pt>
                <c:pt idx="419">
                  <c:v>26500000</c:v>
                </c:pt>
                <c:pt idx="420">
                  <c:v>29200000</c:v>
                </c:pt>
                <c:pt idx="421">
                  <c:v>32000000</c:v>
                </c:pt>
                <c:pt idx="422">
                  <c:v>34900000</c:v>
                </c:pt>
                <c:pt idx="423">
                  <c:v>38300000</c:v>
                </c:pt>
                <c:pt idx="424">
                  <c:v>41700000</c:v>
                </c:pt>
                <c:pt idx="425">
                  <c:v>45300000</c:v>
                </c:pt>
                <c:pt idx="426">
                  <c:v>49100000</c:v>
                </c:pt>
                <c:pt idx="427">
                  <c:v>53300000</c:v>
                </c:pt>
                <c:pt idx="428">
                  <c:v>57600000</c:v>
                </c:pt>
                <c:pt idx="429">
                  <c:v>62100000</c:v>
                </c:pt>
                <c:pt idx="430">
                  <c:v>66900000</c:v>
                </c:pt>
                <c:pt idx="431">
                  <c:v>71900000</c:v>
                </c:pt>
                <c:pt idx="432">
                  <c:v>77200000</c:v>
                </c:pt>
                <c:pt idx="433">
                  <c:v>82700000</c:v>
                </c:pt>
                <c:pt idx="434">
                  <c:v>88400000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A6-49DB-9349-EF9B59946982}"/>
            </c:ext>
          </c:extLst>
        </c:ser>
        <c:ser>
          <c:idx val="2"/>
          <c:order val="2"/>
          <c:tx>
            <c:v>PAV BINDER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[soc2_Report.xlsx]SUMMARY!$V$6:$V$224</c:f>
              <c:numCache>
                <c:formatCode>0.0E+00</c:formatCode>
                <c:ptCount val="219"/>
                <c:pt idx="0">
                  <c:v>1.0000000000000001E-9</c:v>
                </c:pt>
                <c:pt idx="1">
                  <c:v>1.0000000000000001E-9</c:v>
                </c:pt>
                <c:pt idx="2">
                  <c:v>1.0000000000000001E-9</c:v>
                </c:pt>
                <c:pt idx="3">
                  <c:v>1.0000000000000001E-9</c:v>
                </c:pt>
                <c:pt idx="4">
                  <c:v>1.0000000000000001E-9</c:v>
                </c:pt>
                <c:pt idx="6">
                  <c:v>1.0000000000000001E-9</c:v>
                </c:pt>
                <c:pt idx="7">
                  <c:v>1.0000000000000001E-9</c:v>
                </c:pt>
                <c:pt idx="8">
                  <c:v>1.0000000000000001E-9</c:v>
                </c:pt>
                <c:pt idx="9">
                  <c:v>1.0000000000000001E-9</c:v>
                </c:pt>
                <c:pt idx="10">
                  <c:v>1.0000000000000001E-9</c:v>
                </c:pt>
                <c:pt idx="11">
                  <c:v>1.0000000000000001E-9</c:v>
                </c:pt>
                <c:pt idx="12">
                  <c:v>1.0000000000000001E-9</c:v>
                </c:pt>
                <c:pt idx="13">
                  <c:v>1.0000000000000001E-9</c:v>
                </c:pt>
                <c:pt idx="14">
                  <c:v>1.0000000000000001E-9</c:v>
                </c:pt>
                <c:pt idx="16">
                  <c:v>1.0000000000000001E-9</c:v>
                </c:pt>
                <c:pt idx="17">
                  <c:v>1.0000000000000001E-9</c:v>
                </c:pt>
                <c:pt idx="18">
                  <c:v>1.0000000000000001E-9</c:v>
                </c:pt>
                <c:pt idx="19">
                  <c:v>1.0000000000000001E-9</c:v>
                </c:pt>
                <c:pt idx="20">
                  <c:v>1.0000000000000001E-9</c:v>
                </c:pt>
                <c:pt idx="21">
                  <c:v>1.0000000000000001E-9</c:v>
                </c:pt>
                <c:pt idx="22">
                  <c:v>1.0000000000000001E-9</c:v>
                </c:pt>
                <c:pt idx="23">
                  <c:v>1.0000000000000001E-9</c:v>
                </c:pt>
                <c:pt idx="24">
                  <c:v>1.0000000000000001E-9</c:v>
                </c:pt>
                <c:pt idx="26">
                  <c:v>1.0000000000000001E-9</c:v>
                </c:pt>
                <c:pt idx="27">
                  <c:v>3.4396500165533771E-2</c:v>
                </c:pt>
                <c:pt idx="28">
                  <c:v>5.4690435263198701E-2</c:v>
                </c:pt>
                <c:pt idx="29">
                  <c:v>8.6335215415489774E-2</c:v>
                </c:pt>
                <c:pt idx="30">
                  <c:v>0.13689807065882442</c:v>
                </c:pt>
                <c:pt idx="31">
                  <c:v>0.21738588104617343</c:v>
                </c:pt>
                <c:pt idx="32">
                  <c:v>0.34396500165533772</c:v>
                </c:pt>
                <c:pt idx="33">
                  <c:v>0.546904352631987</c:v>
                </c:pt>
                <c:pt idx="34">
                  <c:v>0.86679180417145107</c:v>
                </c:pt>
                <c:pt idx="35">
                  <c:v>1.3724203566047977</c:v>
                </c:pt>
                <c:pt idx="36">
                  <c:v>2.1772984604782879</c:v>
                </c:pt>
                <c:pt idx="37">
                  <c:v>3.4396500165533772</c:v>
                </c:pt>
                <c:pt idx="38">
                  <c:v>5.4690435263198696</c:v>
                </c:pt>
                <c:pt idx="39">
                  <c:v>1.1708549442811484E-2</c:v>
                </c:pt>
                <c:pt idx="40">
                  <c:v>1.8616593614070257E-2</c:v>
                </c:pt>
                <c:pt idx="41">
                  <c:v>2.9388459101456824E-2</c:v>
                </c:pt>
                <c:pt idx="42">
                  <c:v>4.6600026782389704E-2</c:v>
                </c:pt>
                <c:pt idx="43">
                  <c:v>7.3998032478568579E-2</c:v>
                </c:pt>
                <c:pt idx="44">
                  <c:v>0.11708549442811483</c:v>
                </c:pt>
                <c:pt idx="45">
                  <c:v>0.18616593614070259</c:v>
                </c:pt>
                <c:pt idx="46">
                  <c:v>0.29505544595884936</c:v>
                </c:pt>
                <c:pt idx="47">
                  <c:v>0.46717112276817824</c:v>
                </c:pt>
                <c:pt idx="48">
                  <c:v>0.74115117972996691</c:v>
                </c:pt>
                <c:pt idx="49">
                  <c:v>1.1708549442811482</c:v>
                </c:pt>
                <c:pt idx="50">
                  <c:v>1.8616593614070258</c:v>
                </c:pt>
                <c:pt idx="51">
                  <c:v>4.2627289424636717E-3</c:v>
                </c:pt>
                <c:pt idx="52">
                  <c:v>6.7777390185172377E-3</c:v>
                </c:pt>
                <c:pt idx="53">
                  <c:v>1.0699449645583815E-2</c:v>
                </c:pt>
                <c:pt idx="54">
                  <c:v>1.6965661191005413E-2</c:v>
                </c:pt>
                <c:pt idx="55">
                  <c:v>2.6940446916370403E-2</c:v>
                </c:pt>
                <c:pt idx="56">
                  <c:v>4.2627289424636713E-2</c:v>
                </c:pt>
                <c:pt idx="57">
                  <c:v>6.7777390185172384E-2</c:v>
                </c:pt>
                <c:pt idx="58">
                  <c:v>0.10742076935008452</c:v>
                </c:pt>
                <c:pt idx="59">
                  <c:v>0.1700828848043005</c:v>
                </c:pt>
                <c:pt idx="60">
                  <c:v>0.26983074205795038</c:v>
                </c:pt>
                <c:pt idx="61">
                  <c:v>0.42627289424636716</c:v>
                </c:pt>
                <c:pt idx="62">
                  <c:v>0.6777739018517237</c:v>
                </c:pt>
                <c:pt idx="63">
                  <c:v>1.6497525018797537E-3</c:v>
                </c:pt>
                <c:pt idx="64">
                  <c:v>2.6231064779888083E-3</c:v>
                </c:pt>
                <c:pt idx="65">
                  <c:v>4.1408787797181813E-3</c:v>
                </c:pt>
                <c:pt idx="66">
                  <c:v>6.566014957481419E-3</c:v>
                </c:pt>
                <c:pt idx="67">
                  <c:v>1.0426435811880042E-2</c:v>
                </c:pt>
                <c:pt idx="68">
                  <c:v>1.6497525018797535E-2</c:v>
                </c:pt>
                <c:pt idx="69">
                  <c:v>2.6231064779888083E-2</c:v>
                </c:pt>
                <c:pt idx="70">
                  <c:v>4.1573763047369788E-2</c:v>
                </c:pt>
                <c:pt idx="71">
                  <c:v>6.5825124825002176E-2</c:v>
                </c:pt>
                <c:pt idx="72">
                  <c:v>0.10442933336898839</c:v>
                </c:pt>
                <c:pt idx="73">
                  <c:v>0.16497525018797535</c:v>
                </c:pt>
                <c:pt idx="74">
                  <c:v>0.2623106477988808</c:v>
                </c:pt>
                <c:pt idx="75">
                  <c:v>6.7508449423971486E-4</c:v>
                </c:pt>
                <c:pt idx="76">
                  <c:v>1.0733843458411464E-3</c:v>
                </c:pt>
                <c:pt idx="77">
                  <c:v>1.6944620805416841E-3</c:v>
                </c:pt>
                <c:pt idx="78">
                  <c:v>2.6868362870740652E-3</c:v>
                </c:pt>
                <c:pt idx="79">
                  <c:v>4.2665340035949973E-3</c:v>
                </c:pt>
                <c:pt idx="80">
                  <c:v>6.7508449423971479E-3</c:v>
                </c:pt>
                <c:pt idx="81">
                  <c:v>1.0733843458411465E-2</c:v>
                </c:pt>
                <c:pt idx="82">
                  <c:v>1.7012129254840812E-2</c:v>
                </c:pt>
                <c:pt idx="83">
                  <c:v>2.6935871320164621E-2</c:v>
                </c:pt>
                <c:pt idx="84">
                  <c:v>4.2732848485373946E-2</c:v>
                </c:pt>
                <c:pt idx="85">
                  <c:v>6.7508449423971481E-2</c:v>
                </c:pt>
                <c:pt idx="86">
                  <c:v>0.10733843458411466</c:v>
                </c:pt>
                <c:pt idx="87">
                  <c:v>2.9069281535768816E-4</c:v>
                </c:pt>
                <c:pt idx="88">
                  <c:v>4.6220157641872414E-4</c:v>
                </c:pt>
                <c:pt idx="89">
                  <c:v>7.2963896654779721E-4</c:v>
                </c:pt>
                <c:pt idx="90">
                  <c:v>1.1569574051235989E-3</c:v>
                </c:pt>
                <c:pt idx="91">
                  <c:v>1.837178593060589E-3</c:v>
                </c:pt>
                <c:pt idx="92">
                  <c:v>2.9069281535768813E-3</c:v>
                </c:pt>
                <c:pt idx="93">
                  <c:v>4.6220157641872414E-3</c:v>
                </c:pt>
                <c:pt idx="94">
                  <c:v>7.3254589470137408E-3</c:v>
                </c:pt>
                <c:pt idx="95">
                  <c:v>1.1598643332771757E-2</c:v>
                </c:pt>
                <c:pt idx="96">
                  <c:v>1.8400855212141659E-2</c:v>
                </c:pt>
                <c:pt idx="97">
                  <c:v>2.9069281535768814E-2</c:v>
                </c:pt>
                <c:pt idx="98">
                  <c:v>4.6220157641872414E-2</c:v>
                </c:pt>
                <c:pt idx="99">
                  <c:v>1.3116127638383531E-4</c:v>
                </c:pt>
                <c:pt idx="100">
                  <c:v>2.0854642945029812E-4</c:v>
                </c:pt>
                <c:pt idx="101">
                  <c:v>3.2921480372342661E-4</c:v>
                </c:pt>
                <c:pt idx="102">
                  <c:v>5.2202188000766451E-4</c:v>
                </c:pt>
                <c:pt idx="103">
                  <c:v>8.2893926674583907E-4</c:v>
                </c:pt>
                <c:pt idx="104">
                  <c:v>1.311612763838353E-3</c:v>
                </c:pt>
                <c:pt idx="105">
                  <c:v>2.0854642945029814E-3</c:v>
                </c:pt>
                <c:pt idx="106">
                  <c:v>3.3052641648726494E-3</c:v>
                </c:pt>
                <c:pt idx="107">
                  <c:v>5.233334927715029E-3</c:v>
                </c:pt>
                <c:pt idx="108">
                  <c:v>8.302508795096775E-3</c:v>
                </c:pt>
                <c:pt idx="109">
                  <c:v>1.311612763838353E-2</c:v>
                </c:pt>
                <c:pt idx="110">
                  <c:v>2.0854642945029814E-2</c:v>
                </c:pt>
                <c:pt idx="111">
                  <c:v>6.1777347846856071E-5</c:v>
                </c:pt>
                <c:pt idx="112">
                  <c:v>9.8225983076501147E-5</c:v>
                </c:pt>
                <c:pt idx="113">
                  <c:v>1.5506114309560872E-4</c:v>
                </c:pt>
                <c:pt idx="114">
                  <c:v>2.4587384443048715E-4</c:v>
                </c:pt>
                <c:pt idx="115">
                  <c:v>3.9043283839213032E-4</c:v>
                </c:pt>
                <c:pt idx="116">
                  <c:v>6.1777347846856063E-4</c:v>
                </c:pt>
                <c:pt idx="117">
                  <c:v>9.8225983076501134E-4</c:v>
                </c:pt>
                <c:pt idx="118">
                  <c:v>1.5567891657407727E-3</c:v>
                </c:pt>
                <c:pt idx="119">
                  <c:v>2.4649161790895571E-3</c:v>
                </c:pt>
                <c:pt idx="120">
                  <c:v>3.9105061187059888E-3</c:v>
                </c:pt>
                <c:pt idx="121">
                  <c:v>6.1777347846856063E-3</c:v>
                </c:pt>
                <c:pt idx="122">
                  <c:v>9.8225983076501138E-3</c:v>
                </c:pt>
                <c:pt idx="123">
                  <c:v>0.10882663476902317</c:v>
                </c:pt>
                <c:pt idx="124">
                  <c:v>0.17303434928274683</c:v>
                </c:pt>
                <c:pt idx="125">
                  <c:v>0.27315485327024813</c:v>
                </c:pt>
                <c:pt idx="126">
                  <c:v>0.43313000638071225</c:v>
                </c:pt>
                <c:pt idx="127">
                  <c:v>0.68778433174022646</c:v>
                </c:pt>
                <c:pt idx="128">
                  <c:v>1.0882663476902317</c:v>
                </c:pt>
                <c:pt idx="129">
                  <c:v>1.7303434928274684</c:v>
                </c:pt>
                <c:pt idx="130">
                  <c:v>2.7424311961793837</c:v>
                </c:pt>
                <c:pt idx="131">
                  <c:v>4.3421827272840243</c:v>
                </c:pt>
                <c:pt idx="132">
                  <c:v>6.8887259808791663</c:v>
                </c:pt>
                <c:pt idx="133">
                  <c:v>10.882663476902316</c:v>
                </c:pt>
                <c:pt idx="134">
                  <c:v>17.303434928274683</c:v>
                </c:pt>
                <c:pt idx="135">
                  <c:v>0.37377441717914972</c:v>
                </c:pt>
                <c:pt idx="136">
                  <c:v>0.59430132331484797</c:v>
                </c:pt>
                <c:pt idx="137">
                  <c:v>0.9381737871196657</c:v>
                </c:pt>
                <c:pt idx="138">
                  <c:v>1.4876221803730159</c:v>
                </c:pt>
                <c:pt idx="139">
                  <c:v>2.3622543165722258</c:v>
                </c:pt>
                <c:pt idx="140">
                  <c:v>3.7377441717914968</c:v>
                </c:pt>
                <c:pt idx="141">
                  <c:v>5.9430132331484797</c:v>
                </c:pt>
                <c:pt idx="142">
                  <c:v>9.4191153129145722</c:v>
                </c:pt>
                <c:pt idx="143">
                  <c:v>14.913599245448072</c:v>
                </c:pt>
                <c:pt idx="144">
                  <c:v>23.659920607440174</c:v>
                </c:pt>
                <c:pt idx="145">
                  <c:v>37.377441717914969</c:v>
                </c:pt>
                <c:pt idx="146">
                  <c:v>59.430132331484799</c:v>
                </c:pt>
                <c:pt idx="147">
                  <c:v>1.4063391149667031</c:v>
                </c:pt>
                <c:pt idx="148">
                  <c:v>2.236079192797058</c:v>
                </c:pt>
                <c:pt idx="149">
                  <c:v>3.5299111785664246</c:v>
                </c:pt>
                <c:pt idx="150">
                  <c:v>5.5972296775674781</c:v>
                </c:pt>
                <c:pt idx="151">
                  <c:v>8.8880632065895639</c:v>
                </c:pt>
                <c:pt idx="152">
                  <c:v>14.06339114966703</c:v>
                </c:pt>
                <c:pt idx="153">
                  <c:v>22.360791927970578</c:v>
                </c:pt>
                <c:pt idx="154">
                  <c:v>35.439745697160916</c:v>
                </c:pt>
                <c:pt idx="155">
                  <c:v>56.112930687171456</c:v>
                </c:pt>
                <c:pt idx="156">
                  <c:v>89.021265977392304</c:v>
                </c:pt>
                <c:pt idx="157">
                  <c:v>140.63391149667029</c:v>
                </c:pt>
                <c:pt idx="158">
                  <c:v>223.60791927970578</c:v>
                </c:pt>
                <c:pt idx="159">
                  <c:v>5.857820107377794</c:v>
                </c:pt>
                <c:pt idx="160">
                  <c:v>9.313933970730691</c:v>
                </c:pt>
                <c:pt idx="161">
                  <c:v>14.703128469518262</c:v>
                </c:pt>
                <c:pt idx="162">
                  <c:v>23.314124027363619</c:v>
                </c:pt>
                <c:pt idx="163">
                  <c:v>37.021423078627656</c:v>
                </c:pt>
                <c:pt idx="164">
                  <c:v>58.578201073777933</c:v>
                </c:pt>
                <c:pt idx="165">
                  <c:v>93.139339707306917</c:v>
                </c:pt>
                <c:pt idx="166">
                  <c:v>147.61706670592039</c:v>
                </c:pt>
                <c:pt idx="167">
                  <c:v>233.72702228437396</c:v>
                </c:pt>
                <c:pt idx="168">
                  <c:v>370.80001279701435</c:v>
                </c:pt>
                <c:pt idx="169">
                  <c:v>585.78201073777927</c:v>
                </c:pt>
                <c:pt idx="170">
                  <c:v>931.3933970730692</c:v>
                </c:pt>
                <c:pt idx="171">
                  <c:v>27.342273694064218</c:v>
                </c:pt>
                <c:pt idx="172">
                  <c:v>43.474215173562101</c:v>
                </c:pt>
                <c:pt idx="173">
                  <c:v>68.629106972101184</c:v>
                </c:pt>
                <c:pt idx="174">
                  <c:v>108.82224930237558</c:v>
                </c:pt>
                <c:pt idx="175">
                  <c:v>172.80316974648585</c:v>
                </c:pt>
                <c:pt idx="176">
                  <c:v>273.42273694064215</c:v>
                </c:pt>
                <c:pt idx="177">
                  <c:v>434.74215173562106</c:v>
                </c:pt>
                <c:pt idx="178">
                  <c:v>689.02529709041823</c:v>
                </c:pt>
                <c:pt idx="179">
                  <c:v>1090.9567203931622</c:v>
                </c:pt>
                <c:pt idx="180">
                  <c:v>1730.7659248342648</c:v>
                </c:pt>
                <c:pt idx="181">
                  <c:v>2734.2273694064215</c:v>
                </c:pt>
                <c:pt idx="182">
                  <c:v>4347.4215173562106</c:v>
                </c:pt>
                <c:pt idx="183">
                  <c:v>145.06143114905089</c:v>
                </c:pt>
                <c:pt idx="184">
                  <c:v>230.64767552699092</c:v>
                </c:pt>
                <c:pt idx="185">
                  <c:v>364.10419218411772</c:v>
                </c:pt>
                <c:pt idx="186">
                  <c:v>577.34449597322259</c:v>
                </c:pt>
                <c:pt idx="187">
                  <c:v>916.78824486200165</c:v>
                </c:pt>
                <c:pt idx="188">
                  <c:v>1450.614311490509</c:v>
                </c:pt>
                <c:pt idx="189">
                  <c:v>2306.4767552699095</c:v>
                </c:pt>
                <c:pt idx="190">
                  <c:v>3655.5480649560827</c:v>
                </c:pt>
                <c:pt idx="191">
                  <c:v>5787.9511028471306</c:v>
                </c:pt>
                <c:pt idx="192">
                  <c:v>9182.3885917349216</c:v>
                </c:pt>
                <c:pt idx="193">
                  <c:v>14506.14311490509</c:v>
                </c:pt>
                <c:pt idx="194">
                  <c:v>23064.767552699093</c:v>
                </c:pt>
                <c:pt idx="195">
                  <c:v>888.98709016674059</c:v>
                </c:pt>
                <c:pt idx="196">
                  <c:v>1413.4894733651174</c:v>
                </c:pt>
                <c:pt idx="197">
                  <c:v>2231.357596318519</c:v>
                </c:pt>
                <c:pt idx="198">
                  <c:v>3538.1686188636277</c:v>
                </c:pt>
                <c:pt idx="199">
                  <c:v>5618.3984098538003</c:v>
                </c:pt>
                <c:pt idx="200">
                  <c:v>8889.8709016674056</c:v>
                </c:pt>
                <c:pt idx="201">
                  <c:v>14134.894733651176</c:v>
                </c:pt>
                <c:pt idx="202">
                  <c:v>22402.474672201861</c:v>
                </c:pt>
                <c:pt idx="203">
                  <c:v>35470.584897652952</c:v>
                </c:pt>
                <c:pt idx="204">
                  <c:v>56272.882807554677</c:v>
                </c:pt>
                <c:pt idx="205">
                  <c:v>88898.709016674053</c:v>
                </c:pt>
                <c:pt idx="206">
                  <c:v>141348.94733651174</c:v>
                </c:pt>
                <c:pt idx="207">
                  <c:v>1.0000000000000001E-9</c:v>
                </c:pt>
                <c:pt idx="208">
                  <c:v>1.0000000000000001E-9</c:v>
                </c:pt>
                <c:pt idx="209">
                  <c:v>1.0000000000000001E-9</c:v>
                </c:pt>
                <c:pt idx="210">
                  <c:v>1.0000000000000001E-9</c:v>
                </c:pt>
                <c:pt idx="211">
                  <c:v>1.0000000000000001E-9</c:v>
                </c:pt>
                <c:pt idx="212">
                  <c:v>1.0000000000000001E-9</c:v>
                </c:pt>
                <c:pt idx="213">
                  <c:v>1.0000000000000001E-9</c:v>
                </c:pt>
                <c:pt idx="214">
                  <c:v>1.0000000000000001E-9</c:v>
                </c:pt>
                <c:pt idx="215">
                  <c:v>1.0000000000000001E-9</c:v>
                </c:pt>
                <c:pt idx="216">
                  <c:v>1.0000000000000001E-9</c:v>
                </c:pt>
                <c:pt idx="217">
                  <c:v>1.0000000000000001E-9</c:v>
                </c:pt>
                <c:pt idx="218">
                  <c:v>1.0000000000000001E-9</c:v>
                </c:pt>
              </c:numCache>
            </c:numRef>
          </c:xVal>
          <c:yVal>
            <c:numRef>
              <c:f>[soc2_Report.xlsx]SUMMARY!$W$6:$W$224</c:f>
              <c:numCache>
                <c:formatCode>0.00E+00</c:formatCode>
                <c:ptCount val="2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6">
                  <c:v>0</c:v>
                </c:pt>
                <c:pt idx="27">
                  <c:v>44800</c:v>
                </c:pt>
                <c:pt idx="28">
                  <c:v>63400</c:v>
                </c:pt>
                <c:pt idx="29">
                  <c:v>89400</c:v>
                </c:pt>
                <c:pt idx="30">
                  <c:v>125000</c:v>
                </c:pt>
                <c:pt idx="31">
                  <c:v>174000</c:v>
                </c:pt>
                <c:pt idx="32">
                  <c:v>242000</c:v>
                </c:pt>
                <c:pt idx="33">
                  <c:v>333000</c:v>
                </c:pt>
                <c:pt idx="34">
                  <c:v>458000</c:v>
                </c:pt>
                <c:pt idx="35">
                  <c:v>626000</c:v>
                </c:pt>
                <c:pt idx="36">
                  <c:v>852000</c:v>
                </c:pt>
                <c:pt idx="37">
                  <c:v>1160000</c:v>
                </c:pt>
                <c:pt idx="38">
                  <c:v>1570000</c:v>
                </c:pt>
                <c:pt idx="39">
                  <c:v>18000</c:v>
                </c:pt>
                <c:pt idx="40">
                  <c:v>26000</c:v>
                </c:pt>
                <c:pt idx="41">
                  <c:v>37500</c:v>
                </c:pt>
                <c:pt idx="42">
                  <c:v>53900</c:v>
                </c:pt>
                <c:pt idx="43">
                  <c:v>76100</c:v>
                </c:pt>
                <c:pt idx="44">
                  <c:v>107000</c:v>
                </c:pt>
                <c:pt idx="45">
                  <c:v>151000</c:v>
                </c:pt>
                <c:pt idx="46">
                  <c:v>211000</c:v>
                </c:pt>
                <c:pt idx="47">
                  <c:v>293000</c:v>
                </c:pt>
                <c:pt idx="48">
                  <c:v>405000</c:v>
                </c:pt>
                <c:pt idx="49">
                  <c:v>559000</c:v>
                </c:pt>
                <c:pt idx="50">
                  <c:v>770000</c:v>
                </c:pt>
                <c:pt idx="51">
                  <c:v>7470</c:v>
                </c:pt>
                <c:pt idx="52">
                  <c:v>11000</c:v>
                </c:pt>
                <c:pt idx="53">
                  <c:v>16100</c:v>
                </c:pt>
                <c:pt idx="54">
                  <c:v>23400</c:v>
                </c:pt>
                <c:pt idx="55">
                  <c:v>33800</c:v>
                </c:pt>
                <c:pt idx="56">
                  <c:v>48200</c:v>
                </c:pt>
                <c:pt idx="57">
                  <c:v>69100</c:v>
                </c:pt>
                <c:pt idx="58">
                  <c:v>98100</c:v>
                </c:pt>
                <c:pt idx="59">
                  <c:v>138000</c:v>
                </c:pt>
                <c:pt idx="60">
                  <c:v>194000</c:v>
                </c:pt>
                <c:pt idx="61">
                  <c:v>271000</c:v>
                </c:pt>
                <c:pt idx="62">
                  <c:v>377000</c:v>
                </c:pt>
                <c:pt idx="63">
                  <c:v>3030</c:v>
                </c:pt>
                <c:pt idx="64">
                  <c:v>4450</c:v>
                </c:pt>
                <c:pt idx="65">
                  <c:v>6440</c:v>
                </c:pt>
                <c:pt idx="66">
                  <c:v>9500</c:v>
                </c:pt>
                <c:pt idx="67">
                  <c:v>14000</c:v>
                </c:pt>
                <c:pt idx="68">
                  <c:v>20500</c:v>
                </c:pt>
                <c:pt idx="69">
                  <c:v>29600</c:v>
                </c:pt>
                <c:pt idx="70">
                  <c:v>42700</c:v>
                </c:pt>
                <c:pt idx="71">
                  <c:v>61400</c:v>
                </c:pt>
                <c:pt idx="72">
                  <c:v>88000</c:v>
                </c:pt>
                <c:pt idx="73">
                  <c:v>126000</c:v>
                </c:pt>
                <c:pt idx="74">
                  <c:v>179000</c:v>
                </c:pt>
                <c:pt idx="75">
                  <c:v>1240</c:v>
                </c:pt>
                <c:pt idx="76">
                  <c:v>1790</c:v>
                </c:pt>
                <c:pt idx="77">
                  <c:v>2830</c:v>
                </c:pt>
                <c:pt idx="78">
                  <c:v>4340</c:v>
                </c:pt>
                <c:pt idx="79">
                  <c:v>6670</c:v>
                </c:pt>
                <c:pt idx="80">
                  <c:v>9990</c:v>
                </c:pt>
                <c:pt idx="81">
                  <c:v>14700</c:v>
                </c:pt>
                <c:pt idx="82">
                  <c:v>21600</c:v>
                </c:pt>
                <c:pt idx="83">
                  <c:v>31500</c:v>
                </c:pt>
                <c:pt idx="84">
                  <c:v>45800</c:v>
                </c:pt>
                <c:pt idx="85">
                  <c:v>65800</c:v>
                </c:pt>
                <c:pt idx="86">
                  <c:v>93900</c:v>
                </c:pt>
                <c:pt idx="87">
                  <c:v>528</c:v>
                </c:pt>
                <c:pt idx="88">
                  <c:v>826</c:v>
                </c:pt>
                <c:pt idx="89">
                  <c:v>1260</c:v>
                </c:pt>
                <c:pt idx="90">
                  <c:v>2000</c:v>
                </c:pt>
                <c:pt idx="91">
                  <c:v>3050</c:v>
                </c:pt>
                <c:pt idx="92">
                  <c:v>4530</c:v>
                </c:pt>
                <c:pt idx="93">
                  <c:v>6920</c:v>
                </c:pt>
                <c:pt idx="94">
                  <c:v>9760</c:v>
                </c:pt>
                <c:pt idx="95">
                  <c:v>14400</c:v>
                </c:pt>
                <c:pt idx="96">
                  <c:v>21700</c:v>
                </c:pt>
                <c:pt idx="97">
                  <c:v>32300</c:v>
                </c:pt>
                <c:pt idx="98">
                  <c:v>47700</c:v>
                </c:pt>
                <c:pt idx="99">
                  <c:v>247</c:v>
                </c:pt>
                <c:pt idx="100">
                  <c:v>385</c:v>
                </c:pt>
                <c:pt idx="101">
                  <c:v>600</c:v>
                </c:pt>
                <c:pt idx="102">
                  <c:v>920</c:v>
                </c:pt>
                <c:pt idx="103">
                  <c:v>1440</c:v>
                </c:pt>
                <c:pt idx="104">
                  <c:v>2240</c:v>
                </c:pt>
                <c:pt idx="105">
                  <c:v>3390</c:v>
                </c:pt>
                <c:pt idx="106">
                  <c:v>5020</c:v>
                </c:pt>
                <c:pt idx="107">
                  <c:v>7830</c:v>
                </c:pt>
                <c:pt idx="108">
                  <c:v>11700</c:v>
                </c:pt>
                <c:pt idx="109">
                  <c:v>17000</c:v>
                </c:pt>
                <c:pt idx="110">
                  <c:v>25300</c:v>
                </c:pt>
                <c:pt idx="111">
                  <c:v>124</c:v>
                </c:pt>
                <c:pt idx="112">
                  <c:v>187</c:v>
                </c:pt>
                <c:pt idx="113">
                  <c:v>289</c:v>
                </c:pt>
                <c:pt idx="114">
                  <c:v>460</c:v>
                </c:pt>
                <c:pt idx="115">
                  <c:v>715</c:v>
                </c:pt>
                <c:pt idx="116">
                  <c:v>1120</c:v>
                </c:pt>
                <c:pt idx="117">
                  <c:v>1720</c:v>
                </c:pt>
                <c:pt idx="118">
                  <c:v>2610</c:v>
                </c:pt>
                <c:pt idx="119">
                  <c:v>4080</c:v>
                </c:pt>
                <c:pt idx="120">
                  <c:v>6110</c:v>
                </c:pt>
                <c:pt idx="121">
                  <c:v>8920</c:v>
                </c:pt>
                <c:pt idx="122">
                  <c:v>13800</c:v>
                </c:pt>
                <c:pt idx="123">
                  <c:v>75600</c:v>
                </c:pt>
                <c:pt idx="124">
                  <c:v>106000</c:v>
                </c:pt>
                <c:pt idx="125">
                  <c:v>149000</c:v>
                </c:pt>
                <c:pt idx="126">
                  <c:v>201000</c:v>
                </c:pt>
                <c:pt idx="127">
                  <c:v>265000</c:v>
                </c:pt>
                <c:pt idx="128">
                  <c:v>380000</c:v>
                </c:pt>
                <c:pt idx="129">
                  <c:v>526000</c:v>
                </c:pt>
                <c:pt idx="130">
                  <c:v>698000</c:v>
                </c:pt>
                <c:pt idx="131">
                  <c:v>913000</c:v>
                </c:pt>
                <c:pt idx="132">
                  <c:v>1200000</c:v>
                </c:pt>
                <c:pt idx="133">
                  <c:v>1590000</c:v>
                </c:pt>
                <c:pt idx="134">
                  <c:v>2070000</c:v>
                </c:pt>
                <c:pt idx="135">
                  <c:v>184000</c:v>
                </c:pt>
                <c:pt idx="136">
                  <c:v>252000</c:v>
                </c:pt>
                <c:pt idx="137">
                  <c:v>325000</c:v>
                </c:pt>
                <c:pt idx="138">
                  <c:v>440000</c:v>
                </c:pt>
                <c:pt idx="139">
                  <c:v>599000</c:v>
                </c:pt>
                <c:pt idx="140">
                  <c:v>808000</c:v>
                </c:pt>
                <c:pt idx="141">
                  <c:v>1090000</c:v>
                </c:pt>
                <c:pt idx="142">
                  <c:v>1440000</c:v>
                </c:pt>
                <c:pt idx="143">
                  <c:v>1890000</c:v>
                </c:pt>
                <c:pt idx="144">
                  <c:v>2460000</c:v>
                </c:pt>
                <c:pt idx="145">
                  <c:v>3170000</c:v>
                </c:pt>
                <c:pt idx="146">
                  <c:v>4030000</c:v>
                </c:pt>
                <c:pt idx="147">
                  <c:v>427000</c:v>
                </c:pt>
                <c:pt idx="148">
                  <c:v>575000</c:v>
                </c:pt>
                <c:pt idx="149">
                  <c:v>768000</c:v>
                </c:pt>
                <c:pt idx="150">
                  <c:v>1020000</c:v>
                </c:pt>
                <c:pt idx="151">
                  <c:v>1330000</c:v>
                </c:pt>
                <c:pt idx="152">
                  <c:v>1740000</c:v>
                </c:pt>
                <c:pt idx="153">
                  <c:v>2250000</c:v>
                </c:pt>
                <c:pt idx="154">
                  <c:v>2890000</c:v>
                </c:pt>
                <c:pt idx="155">
                  <c:v>3700000</c:v>
                </c:pt>
                <c:pt idx="156">
                  <c:v>4690000</c:v>
                </c:pt>
                <c:pt idx="157">
                  <c:v>5920000</c:v>
                </c:pt>
                <c:pt idx="158">
                  <c:v>7440000</c:v>
                </c:pt>
                <c:pt idx="159">
                  <c:v>987000</c:v>
                </c:pt>
                <c:pt idx="160">
                  <c:v>1300000</c:v>
                </c:pt>
                <c:pt idx="161">
                  <c:v>1700000</c:v>
                </c:pt>
                <c:pt idx="162">
                  <c:v>2190000</c:v>
                </c:pt>
                <c:pt idx="163">
                  <c:v>2820000</c:v>
                </c:pt>
                <c:pt idx="164">
                  <c:v>3590000</c:v>
                </c:pt>
                <c:pt idx="165">
                  <c:v>4540000</c:v>
                </c:pt>
                <c:pt idx="166">
                  <c:v>5700000</c:v>
                </c:pt>
                <c:pt idx="167">
                  <c:v>7110000</c:v>
                </c:pt>
                <c:pt idx="168">
                  <c:v>8800000</c:v>
                </c:pt>
                <c:pt idx="169">
                  <c:v>10800000</c:v>
                </c:pt>
                <c:pt idx="170">
                  <c:v>13200000</c:v>
                </c:pt>
                <c:pt idx="171">
                  <c:v>2690000</c:v>
                </c:pt>
                <c:pt idx="172">
                  <c:v>3440000</c:v>
                </c:pt>
                <c:pt idx="173">
                  <c:v>4340000</c:v>
                </c:pt>
                <c:pt idx="174">
                  <c:v>5460000</c:v>
                </c:pt>
                <c:pt idx="175">
                  <c:v>6780000</c:v>
                </c:pt>
                <c:pt idx="176">
                  <c:v>8390000</c:v>
                </c:pt>
                <c:pt idx="177">
                  <c:v>10300000</c:v>
                </c:pt>
                <c:pt idx="178">
                  <c:v>12600000</c:v>
                </c:pt>
                <c:pt idx="179">
                  <c:v>15200000</c:v>
                </c:pt>
                <c:pt idx="180">
                  <c:v>18300000</c:v>
                </c:pt>
                <c:pt idx="181">
                  <c:v>21800000</c:v>
                </c:pt>
                <c:pt idx="182">
                  <c:v>25900000</c:v>
                </c:pt>
                <c:pt idx="183">
                  <c:v>6050000</c:v>
                </c:pt>
                <c:pt idx="184">
                  <c:v>7520000</c:v>
                </c:pt>
                <c:pt idx="185">
                  <c:v>9260000</c:v>
                </c:pt>
                <c:pt idx="186">
                  <c:v>11300000</c:v>
                </c:pt>
                <c:pt idx="187">
                  <c:v>13700000</c:v>
                </c:pt>
                <c:pt idx="188">
                  <c:v>16500000</c:v>
                </c:pt>
                <c:pt idx="189">
                  <c:v>19800000</c:v>
                </c:pt>
                <c:pt idx="190">
                  <c:v>23500000</c:v>
                </c:pt>
                <c:pt idx="191">
                  <c:v>27800000</c:v>
                </c:pt>
                <c:pt idx="192">
                  <c:v>32600000</c:v>
                </c:pt>
                <c:pt idx="193">
                  <c:v>38100000</c:v>
                </c:pt>
                <c:pt idx="194">
                  <c:v>44300000</c:v>
                </c:pt>
                <c:pt idx="195">
                  <c:v>12700000</c:v>
                </c:pt>
                <c:pt idx="196">
                  <c:v>15400000</c:v>
                </c:pt>
                <c:pt idx="197">
                  <c:v>18500000</c:v>
                </c:pt>
                <c:pt idx="198">
                  <c:v>22100000</c:v>
                </c:pt>
                <c:pt idx="199">
                  <c:v>26200000</c:v>
                </c:pt>
                <c:pt idx="200">
                  <c:v>30700000</c:v>
                </c:pt>
                <c:pt idx="201">
                  <c:v>35900000</c:v>
                </c:pt>
                <c:pt idx="202">
                  <c:v>41800000</c:v>
                </c:pt>
                <c:pt idx="203">
                  <c:v>48300000</c:v>
                </c:pt>
                <c:pt idx="204">
                  <c:v>55600000</c:v>
                </c:pt>
                <c:pt idx="205">
                  <c:v>63500000</c:v>
                </c:pt>
                <c:pt idx="206">
                  <c:v>72100000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4A6-49DB-9349-EF9B59946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7570543"/>
        <c:axId val="1817570959"/>
      </c:scatterChart>
      <c:valAx>
        <c:axId val="1817570543"/>
        <c:scaling>
          <c:logBase val="10"/>
          <c:orientation val="minMax"/>
          <c:max val="1000000"/>
          <c:min val="1.0000000000000004E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 dirty="0">
                    <a:solidFill>
                      <a:schemeClr val="tx1"/>
                    </a:solidFill>
                  </a:rPr>
                  <a:t>Frequência equivalente (Hz)</a:t>
                </a:r>
              </a:p>
            </c:rich>
          </c:tx>
          <c:layout>
            <c:manualLayout>
              <c:xMode val="edge"/>
              <c:yMode val="edge"/>
              <c:x val="0.39373676050619261"/>
              <c:y val="0.91726896743319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17570959"/>
        <c:crosses val="autoZero"/>
        <c:crossBetween val="midCat"/>
        <c:majorUnit val="10"/>
      </c:valAx>
      <c:valAx>
        <c:axId val="1817570959"/>
        <c:scaling>
          <c:logBase val="10"/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100" b="1" dirty="0">
                    <a:solidFill>
                      <a:schemeClr val="tx1"/>
                    </a:solidFill>
                  </a:rPr>
                  <a:t>Módulo complexo – G* (Pa)</a:t>
                </a:r>
              </a:p>
            </c:rich>
          </c:tx>
          <c:layout>
            <c:manualLayout>
              <c:xMode val="edge"/>
              <c:yMode val="edge"/>
              <c:x val="5.1028390062330103E-3"/>
              <c:y val="9.309365079365078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17570543"/>
        <c:crossesAt val="1.000000000000006E-100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086366640857801"/>
          <c:y val="0.53215357142857145"/>
          <c:w val="0.21515167379548655"/>
          <c:h val="0.24591468253968254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+mn-lt"/>
        </a:defRPr>
      </a:pPr>
      <a:endParaRPr lang="pt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44773936087981"/>
          <c:y val="5.1400554097404488E-2"/>
          <c:w val="0.82397569889384892"/>
          <c:h val="0.79822506561679785"/>
        </c:manualLayout>
      </c:layout>
      <c:scatterChart>
        <c:scatterStyle val="lineMarker"/>
        <c:varyColors val="0"/>
        <c:ser>
          <c:idx val="4"/>
          <c:order val="0"/>
          <c:tx>
            <c:v>Fuso - máx</c:v>
          </c:tx>
          <c:spPr>
            <a:ln>
              <a:solidFill>
                <a:sysClr val="windowText" lastClr="000000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'Soco AC20 REC'!$N$22:$N$29</c:f>
              <c:numCache>
                <c:formatCode>0.000</c:formatCode>
                <c:ptCount val="8"/>
                <c:pt idx="0">
                  <c:v>31.5</c:v>
                </c:pt>
                <c:pt idx="1">
                  <c:v>20</c:v>
                </c:pt>
                <c:pt idx="2">
                  <c:v>12.5</c:v>
                </c:pt>
                <c:pt idx="3">
                  <c:v>4</c:v>
                </c:pt>
                <c:pt idx="4">
                  <c:v>2</c:v>
                </c:pt>
                <c:pt idx="5">
                  <c:v>0.5</c:v>
                </c:pt>
                <c:pt idx="6">
                  <c:v>0.125</c:v>
                </c:pt>
                <c:pt idx="7">
                  <c:v>6.3E-2</c:v>
                </c:pt>
              </c:numCache>
            </c:numRef>
          </c:xVal>
          <c:yVal>
            <c:numRef>
              <c:f>'Soco AC20 REC'!$P$22:$P$29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86</c:v>
                </c:pt>
                <c:pt idx="3">
                  <c:v>49</c:v>
                </c:pt>
                <c:pt idx="4">
                  <c:v>41</c:v>
                </c:pt>
                <c:pt idx="5">
                  <c:v>26</c:v>
                </c:pt>
                <c:pt idx="6">
                  <c:v>14</c:v>
                </c:pt>
                <c:pt idx="7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B0-46B6-91E1-D94E3EACC585}"/>
            </c:ext>
          </c:extLst>
        </c:ser>
        <c:ser>
          <c:idx val="5"/>
          <c:order val="1"/>
          <c:tx>
            <c:v>AC20 bin recic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'Soco AC20 REC'!$N$22:$N$29</c:f>
              <c:numCache>
                <c:formatCode>0.000</c:formatCode>
                <c:ptCount val="8"/>
                <c:pt idx="0">
                  <c:v>31.5</c:v>
                </c:pt>
                <c:pt idx="1">
                  <c:v>20</c:v>
                </c:pt>
                <c:pt idx="2">
                  <c:v>12.5</c:v>
                </c:pt>
                <c:pt idx="3">
                  <c:v>4</c:v>
                </c:pt>
                <c:pt idx="4">
                  <c:v>2</c:v>
                </c:pt>
                <c:pt idx="5">
                  <c:v>0.5</c:v>
                </c:pt>
                <c:pt idx="6">
                  <c:v>0.125</c:v>
                </c:pt>
                <c:pt idx="7">
                  <c:v>6.3E-2</c:v>
                </c:pt>
              </c:numCache>
            </c:numRef>
          </c:xVal>
          <c:yVal>
            <c:numRef>
              <c:f>'Soco AC20 REC'!$Q$22:$Q$29</c:f>
              <c:numCache>
                <c:formatCode>0.0</c:formatCode>
                <c:ptCount val="8"/>
                <c:pt idx="0">
                  <c:v>99.972251308900525</c:v>
                </c:pt>
                <c:pt idx="1">
                  <c:v>93.650864692229675</c:v>
                </c:pt>
                <c:pt idx="2">
                  <c:v>78.233415251093092</c:v>
                </c:pt>
                <c:pt idx="3">
                  <c:v>40.283974714453876</c:v>
                </c:pt>
                <c:pt idx="4">
                  <c:v>30.016929360862683</c:v>
                </c:pt>
                <c:pt idx="5">
                  <c:v>16.332407048271179</c:v>
                </c:pt>
                <c:pt idx="6">
                  <c:v>8.3427245788541313</c:v>
                </c:pt>
                <c:pt idx="7">
                  <c:v>5.7098905696521962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B0-46B6-91E1-D94E3EACC585}"/>
            </c:ext>
          </c:extLst>
        </c:ser>
        <c:ser>
          <c:idx val="2"/>
          <c:order val="2"/>
          <c:tx>
            <c:v>AC20 bin conv</c:v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'Soco AC20 Conv'!$N$22:$N$29</c:f>
              <c:numCache>
                <c:formatCode>0.000</c:formatCode>
                <c:ptCount val="8"/>
                <c:pt idx="0">
                  <c:v>31.5</c:v>
                </c:pt>
                <c:pt idx="1">
                  <c:v>20</c:v>
                </c:pt>
                <c:pt idx="2">
                  <c:v>12.5</c:v>
                </c:pt>
                <c:pt idx="3">
                  <c:v>4</c:v>
                </c:pt>
                <c:pt idx="4">
                  <c:v>2</c:v>
                </c:pt>
                <c:pt idx="5">
                  <c:v>0.5</c:v>
                </c:pt>
                <c:pt idx="6">
                  <c:v>0.125</c:v>
                </c:pt>
                <c:pt idx="7">
                  <c:v>6.3E-2</c:v>
                </c:pt>
              </c:numCache>
            </c:numRef>
          </c:xVal>
          <c:yVal>
            <c:numRef>
              <c:f>'Soco AC20 Conv'!$Q$22:$Q$29</c:f>
              <c:numCache>
                <c:formatCode>0.0</c:formatCode>
                <c:ptCount val="8"/>
                <c:pt idx="0">
                  <c:v>100</c:v>
                </c:pt>
                <c:pt idx="1">
                  <c:v>94.42</c:v>
                </c:pt>
                <c:pt idx="2">
                  <c:v>79.900000000000006</c:v>
                </c:pt>
                <c:pt idx="3">
                  <c:v>40.631999999999998</c:v>
                </c:pt>
                <c:pt idx="4">
                  <c:v>29.752000000000002</c:v>
                </c:pt>
                <c:pt idx="5">
                  <c:v>15.891999999999999</c:v>
                </c:pt>
                <c:pt idx="6">
                  <c:v>8.3140000000000001</c:v>
                </c:pt>
                <c:pt idx="7">
                  <c:v>6.0419999999999998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B0-46B6-91E1-D94E3EACC585}"/>
            </c:ext>
          </c:extLst>
        </c:ser>
        <c:ser>
          <c:idx val="0"/>
          <c:order val="3"/>
          <c:tx>
            <c:v>Fuso - mín</c:v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  <a:prstDash val="sysDash"/>
              </a:ln>
            </c:spPr>
          </c:marker>
          <c:xVal>
            <c:numRef>
              <c:f>'Soco AC20 Conv'!$N$22:$N$29</c:f>
              <c:numCache>
                <c:formatCode>0.000</c:formatCode>
                <c:ptCount val="8"/>
                <c:pt idx="0">
                  <c:v>31.5</c:v>
                </c:pt>
                <c:pt idx="1">
                  <c:v>20</c:v>
                </c:pt>
                <c:pt idx="2">
                  <c:v>12.5</c:v>
                </c:pt>
                <c:pt idx="3">
                  <c:v>4</c:v>
                </c:pt>
                <c:pt idx="4">
                  <c:v>2</c:v>
                </c:pt>
                <c:pt idx="5">
                  <c:v>0.5</c:v>
                </c:pt>
                <c:pt idx="6">
                  <c:v>0.125</c:v>
                </c:pt>
                <c:pt idx="7">
                  <c:v>6.3E-2</c:v>
                </c:pt>
              </c:numCache>
            </c:numRef>
          </c:xVal>
          <c:yVal>
            <c:numRef>
              <c:f>'Soco AC20 Conv'!$O$22:$O$29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57</c:v>
                </c:pt>
                <c:pt idx="3">
                  <c:v>34</c:v>
                </c:pt>
                <c:pt idx="4">
                  <c:v>26</c:v>
                </c:pt>
                <c:pt idx="5">
                  <c:v>12</c:v>
                </c:pt>
                <c:pt idx="6">
                  <c:v>4</c:v>
                </c:pt>
                <c:pt idx="7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B0-46B6-91E1-D94E3EACC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991760"/>
        <c:axId val="417994112"/>
      </c:scatterChart>
      <c:valAx>
        <c:axId val="417991760"/>
        <c:scaling>
          <c:logBase val="10"/>
          <c:orientation val="minMax"/>
          <c:max val="40"/>
          <c:min val="1.0000000000000005E-2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Abertura do peneiro (mm)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pt-PT"/>
          </a:p>
        </c:txPr>
        <c:crossAx val="417994112"/>
        <c:crosses val="autoZero"/>
        <c:crossBetween val="midCat"/>
      </c:valAx>
      <c:valAx>
        <c:axId val="41799411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Material passado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7991760"/>
        <c:crossesAt val="1.0000000000000005E-2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2882740539461232"/>
          <c:y val="8.3244260756998131E-2"/>
          <c:w val="0.23984135326419545"/>
          <c:h val="0.23627771039056816"/>
        </c:manualLayout>
      </c:layout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+mn-lt"/>
        </a:defRPr>
      </a:pPr>
      <a:endParaRPr lang="pt-P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0.30904</cdr:x>
      <cdr:y>0.26253</cdr:y>
    </cdr:from>
    <cdr:to>
      <cdr:x>0.97045</cdr:x>
      <cdr:y>0.26253</cdr:y>
    </cdr:to>
    <cdr:cxnSp macro="">
      <cdr:nvCxnSpPr>
        <cdr:cNvPr id="3" name="Conexão reta 2">
          <a:extLst xmlns:a="http://schemas.openxmlformats.org/drawingml/2006/main">
            <a:ext uri="{FF2B5EF4-FFF2-40B4-BE49-F238E27FC236}">
              <a16:creationId xmlns:a16="http://schemas.microsoft.com/office/drawing/2014/main" id="{17B29D95-4E3C-949F-CCB5-74D19F94568E}"/>
            </a:ext>
          </a:extLst>
        </cdr:cNvPr>
        <cdr:cNvCxnSpPr/>
      </cdr:nvCxnSpPr>
      <cdr:spPr>
        <a:xfrm xmlns:a="http://schemas.openxmlformats.org/drawingml/2006/main">
          <a:off x="1501848" y="756007"/>
          <a:ext cx="3214224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0.31276</cdr:x>
      <cdr:y>0.43389</cdr:y>
    </cdr:from>
    <cdr:to>
      <cdr:x>0.94376</cdr:x>
      <cdr:y>0.43389</cdr:y>
    </cdr:to>
    <cdr:cxnSp macro="">
      <cdr:nvCxnSpPr>
        <cdr:cNvPr id="2" name="Conexão reta 1">
          <a:extLst xmlns:a="http://schemas.openxmlformats.org/drawingml/2006/main">
            <a:ext uri="{FF2B5EF4-FFF2-40B4-BE49-F238E27FC236}">
              <a16:creationId xmlns:a16="http://schemas.microsoft.com/office/drawing/2014/main" id="{0D1A5D09-5871-D8DE-75DE-DBDF6D5E4B77}"/>
            </a:ext>
          </a:extLst>
        </cdr:cNvPr>
        <cdr:cNvCxnSpPr/>
      </cdr:nvCxnSpPr>
      <cdr:spPr>
        <a:xfrm xmlns:a="http://schemas.openxmlformats.org/drawingml/2006/main">
          <a:off x="1519884" y="1249479"/>
          <a:ext cx="3066442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0.125</cdr:x>
      <cdr:y>0.15695</cdr:y>
    </cdr:from>
    <cdr:to>
      <cdr:x>0.955</cdr:x>
      <cdr:y>0.34862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71500" y="430533"/>
          <a:ext cx="3794760" cy="525789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0.12611</cdr:x>
      <cdr:y>0.12778</cdr:y>
    </cdr:from>
    <cdr:to>
      <cdr:x>0.95611</cdr:x>
      <cdr:y>0.5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76575" y="350526"/>
          <a:ext cx="3794760" cy="1021074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P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91">
            <a:extLst>
              <a:ext uri="{FF2B5EF4-FFF2-40B4-BE49-F238E27FC236}">
                <a16:creationId xmlns:a16="http://schemas.microsoft.com/office/drawing/2014/main" id="{0AC5F68F-8DA9-A4C9-CFAA-FD09921FA64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92">
            <a:extLst>
              <a:ext uri="{FF2B5EF4-FFF2-40B4-BE49-F238E27FC236}">
                <a16:creationId xmlns:a16="http://schemas.microsoft.com/office/drawing/2014/main" id="{18607424-0042-1537-A19F-B23ADA16FCE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altLang="pt-PT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>
            <a:extLst>
              <a:ext uri="{FF2B5EF4-FFF2-40B4-BE49-F238E27FC236}">
                <a16:creationId xmlns:a16="http://schemas.microsoft.com/office/drawing/2014/main" id="{AC251AD7-8271-04D5-0803-F4108A310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Marcador de Posição de Notas 2">
            <a:extLst>
              <a:ext uri="{FF2B5EF4-FFF2-40B4-BE49-F238E27FC236}">
                <a16:creationId xmlns:a16="http://schemas.microsoft.com/office/drawing/2014/main" id="{982BD431-21FD-ACC8-B2AD-0484A1E6B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285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855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2881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392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5075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3824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452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4477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999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398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92622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671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2852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0712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161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2993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7179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277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9603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6604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00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5144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0354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038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8521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756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378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581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2852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02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2BB71BDF-50D7-9145-A09C-B27923000A7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5030-2A01-4BD6-859E-91930180D774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37381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0E7DE40B-1A13-1B42-DD02-021F9410671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E2BBB-DA56-433C-BA49-F45114B188E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261955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9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7BB934C1-D2FC-2C86-2BC1-0DA83C01B79E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BCF7-1638-40C5-966F-E522D2663FB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616054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DCEBBEEC-2FCD-0A2B-DFF4-961016F67A2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9039-984F-4CCB-810B-2DA4F247A87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6902828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73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18457" indent="-261257">
              <a:defRPr sz="2400"/>
            </a:lvl2pPr>
            <a:lvl3pPr marL="1219200" indent="-304800">
              <a:defRPr sz="2400"/>
            </a:lvl3pPr>
            <a:lvl4pPr marL="1737360" indent="-365760">
              <a:defRPr sz="2400"/>
            </a:lvl4pPr>
            <a:lvl5pPr marL="2194560" indent="-365760">
              <a:defRPr sz="2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4" name="Marcador de Posição do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18238BC6-40E1-5FBD-1DF6-844BD55C05EF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2254-5BD6-441A-8467-66B9EB998FA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369792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 do título">
            <a:extLst>
              <a:ext uri="{FF2B5EF4-FFF2-40B4-BE49-F238E27FC236}">
                <a16:creationId xmlns:a16="http://schemas.microsoft.com/office/drawing/2014/main" id="{3E692E53-2B3C-4D79-CB3B-546FC8600CA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>
                <a:sym typeface="Calibri" panose="020F0502020204030204" pitchFamily="34" charset="0"/>
              </a:rPr>
              <a:t>Texto do título</a:t>
            </a:r>
          </a:p>
        </p:txBody>
      </p:sp>
      <p:sp>
        <p:nvSpPr>
          <p:cNvPr id="1027" name="Nível um…">
            <a:extLst>
              <a:ext uri="{FF2B5EF4-FFF2-40B4-BE49-F238E27FC236}">
                <a16:creationId xmlns:a16="http://schemas.microsoft.com/office/drawing/2014/main" id="{32DFE7F8-1E8C-FEF1-ECDF-EE1BC3953A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>
                <a:sym typeface="Calibri" panose="020F0502020204030204" pitchFamily="34" charset="0"/>
              </a:rPr>
              <a:t>Nível um</a:t>
            </a:r>
          </a:p>
          <a:p>
            <a:pPr lvl="1"/>
            <a:r>
              <a:rPr lang="pt-PT" altLang="pt-PT">
                <a:sym typeface="Calibri" panose="020F0502020204030204" pitchFamily="34" charset="0"/>
              </a:rPr>
              <a:t>Nível dois</a:t>
            </a:r>
          </a:p>
          <a:p>
            <a:pPr lvl="2"/>
            <a:r>
              <a:rPr lang="pt-PT" altLang="pt-PT">
                <a:sym typeface="Calibri" panose="020F0502020204030204" pitchFamily="34" charset="0"/>
              </a:rPr>
              <a:t>Nível três</a:t>
            </a:r>
          </a:p>
          <a:p>
            <a:pPr lvl="3"/>
            <a:r>
              <a:rPr lang="pt-PT" altLang="pt-PT">
                <a:sym typeface="Calibri" panose="020F0502020204030204" pitchFamily="34" charset="0"/>
              </a:rPr>
              <a:t>Nível quatro</a:t>
            </a:r>
          </a:p>
          <a:p>
            <a:pPr lvl="4"/>
            <a:r>
              <a:rPr lang="pt-PT" altLang="pt-PT">
                <a:sym typeface="Calibri" panose="020F0502020204030204" pitchFamily="34" charset="0"/>
              </a:rPr>
              <a:t>Nível cinco</a:t>
            </a:r>
          </a:p>
        </p:txBody>
      </p:sp>
      <p:sp>
        <p:nvSpPr>
          <p:cNvPr id="1028" name="Número do diapositivo">
            <a:extLst>
              <a:ext uri="{FF2B5EF4-FFF2-40B4-BE49-F238E27FC236}">
                <a16:creationId xmlns:a16="http://schemas.microsoft.com/office/drawing/2014/main" id="{42AF19A3-A698-A2D1-38A4-3F4668F293D0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11133138" y="6435725"/>
            <a:ext cx="220662" cy="206375"/>
          </a:xfrm>
          <a:prstGeom prst="rect">
            <a:avLst/>
          </a:prstGeom>
          <a:noFill/>
          <a:ln>
            <a:noFill/>
          </a:ln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9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DD18496D-DD09-4F60-BEEC-1AA000B65EAB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hart" Target="../charts/chart13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Tipo de letra, logótipo&#10;&#10;Descrição gerada automaticamente">
            <a:extLst>
              <a:ext uri="{FF2B5EF4-FFF2-40B4-BE49-F238E27FC236}">
                <a16:creationId xmlns:a16="http://schemas.microsoft.com/office/drawing/2014/main" id="{8324D730-FB1D-E80D-DC05-EA23F2D702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5C2ECC-1A9F-8F93-00E5-F92416E8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16223"/>
            <a:ext cx="9350829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Desafios no setor e a importância de criar sinergias</a:t>
            </a:r>
            <a:endParaRPr lang="pt-PT" altLang="pt-PT" b="1" kern="0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F68DA3A-C3F5-5BCB-FA86-500ABF4BA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13215"/>
            <a:ext cx="7652657" cy="374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80" tIns="40540" rIns="81080" bIns="4054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627563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6480175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8331200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87884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92456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97028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101600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Os resultados obtidos nas instituições de investigação carecem de validação em campo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As sinergias entre as Universidades, os Donos de Obra e os Empreiteiros são essenciais para essa validação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O sucesso das novas soluções depende de uma transposição adequada para as centrais de produção e para trechos experimentais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Depois de validadas, as soluções alternativas devem ser divulgadas entre os intervenientes do setor para fomentar uma utilização mais abrangente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O desafio lançado à Universidade do Minho foi estudar a composição de uma mistura AC 20 bin com 30% de material fresado, para verificar se o seu desempenho era comparável ao de uma mistura convencional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702B2E-2F1B-87A1-1BA0-C06DC3CA1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0579" y="3480350"/>
            <a:ext cx="2352634" cy="501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25B6618-E94F-1F3E-B680-9F7DF85F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0579" y="1775956"/>
            <a:ext cx="2352634" cy="163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8">
            <a:extLst>
              <a:ext uri="{FF2B5EF4-FFF2-40B4-BE49-F238E27FC236}">
                <a16:creationId xmlns:a16="http://schemas.microsoft.com/office/drawing/2014/main" id="{9368F385-CD88-E643-826F-49F57D25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4439" y="4086398"/>
            <a:ext cx="2294820" cy="187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9387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 dirty="0"/>
          </a:p>
        </p:txBody>
      </p:sp>
      <p:pic>
        <p:nvPicPr>
          <p:cNvPr id="5" name="Imagem 4" descr="Uma imagem com terra, chocolate&#10;&#10;Descrição gerada automaticamente">
            <a:extLst>
              <a:ext uri="{FF2B5EF4-FFF2-40B4-BE49-F238E27FC236}">
                <a16:creationId xmlns:a16="http://schemas.microsoft.com/office/drawing/2014/main" id="{51AEFEE1-0250-7E7B-F141-B67222EC11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4716" y="1711432"/>
            <a:ext cx="1792255" cy="2232000"/>
          </a:xfrm>
          <a:prstGeom prst="rect">
            <a:avLst/>
          </a:prstGeom>
        </p:spPr>
      </p:pic>
      <p:pic>
        <p:nvPicPr>
          <p:cNvPr id="6" name="Imagem 5" descr="Uma imagem com planta, fresco&#10;&#10;Descrição gerada automaticamente">
            <a:extLst>
              <a:ext uri="{FF2B5EF4-FFF2-40B4-BE49-F238E27FC236}">
                <a16:creationId xmlns:a16="http://schemas.microsoft.com/office/drawing/2014/main" id="{0AA8FB84-BBC5-B7D3-8AB6-9DEAF8D5D9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2122" y="1711432"/>
            <a:ext cx="1884359" cy="223200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75A949B-9051-DAE5-3A01-B60A28192872}"/>
              </a:ext>
            </a:extLst>
          </p:cNvPr>
          <p:cNvGraphicFramePr/>
          <p:nvPr/>
        </p:nvGraphicFramePr>
        <p:xfrm>
          <a:off x="6402978" y="1356898"/>
          <a:ext cx="4859655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Imagem 7" descr="Uma imagem com pedaço, fatia, fresco&#10;&#10;Descrição gerada automaticamente">
            <a:extLst>
              <a:ext uri="{FF2B5EF4-FFF2-40B4-BE49-F238E27FC236}">
                <a16:creationId xmlns:a16="http://schemas.microsoft.com/office/drawing/2014/main" id="{723F5035-822A-8556-8074-4C0A454564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743164" y="3796622"/>
            <a:ext cx="1859925" cy="23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94C2572-FC95-DDFB-03B8-FAC240A75B1E}"/>
              </a:ext>
            </a:extLst>
          </p:cNvPr>
          <p:cNvGraphicFramePr>
            <a:graphicFrameLocks noGrp="1"/>
          </p:cNvGraphicFramePr>
          <p:nvPr/>
        </p:nvGraphicFramePr>
        <p:xfrm>
          <a:off x="6145383" y="4363549"/>
          <a:ext cx="5117250" cy="15510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val="347301311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419274810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558490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795470440"/>
                    </a:ext>
                  </a:extLst>
                </a:gridCol>
              </a:tblGrid>
              <a:tr h="258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Amostra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MF1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MF2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MF3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50898"/>
                  </a:ext>
                </a:extLst>
              </a:tr>
              <a:tr h="2585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 Massa total da amostra (g)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1954,0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1981,5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2131,0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79640"/>
                  </a:ext>
                </a:extLst>
              </a:tr>
              <a:tr h="2585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 Massa de agregados após ignição (g)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1842,9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1867,4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2014,5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80252"/>
                  </a:ext>
                </a:extLst>
              </a:tr>
              <a:tr h="2585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 Fator de correção (%)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0,15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0,15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0,15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31205"/>
                  </a:ext>
                </a:extLst>
              </a:tr>
              <a:tr h="2585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 Percentagem de betume (%)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5,5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5,6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5,3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159740"/>
                  </a:ext>
                </a:extLst>
              </a:tr>
              <a:tr h="2585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 </a:t>
                      </a:r>
                      <a:r>
                        <a:rPr lang="pt-PT" sz="1400" b="1" dirty="0">
                          <a:effectLst/>
                        </a:rPr>
                        <a:t>Média (%)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5,5</a:t>
                      </a:r>
                      <a:endParaRPr lang="pt-PT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96653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A1AF626-4C62-0377-E9D3-D825938AE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71" y="940021"/>
            <a:ext cx="578031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Caracterização do material fresado</a:t>
            </a:r>
            <a:endParaRPr lang="pt-PT" altLang="pt-PT" b="1" kern="0" dirty="0"/>
          </a:p>
        </p:txBody>
      </p:sp>
    </p:spTree>
    <p:extLst>
      <p:ext uri="{BB962C8B-B14F-4D97-AF65-F5344CB8AC3E}">
        <p14:creationId xmlns:p14="http://schemas.microsoft.com/office/powerpoint/2010/main" val="39078897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 dirty="0"/>
          </a:p>
        </p:txBody>
      </p:sp>
      <p:pic>
        <p:nvPicPr>
          <p:cNvPr id="2" name="Imagem 1" descr="Uma imagem com pessoa, manómetro&#10;&#10;Descrição gerada automaticamente">
            <a:extLst>
              <a:ext uri="{FF2B5EF4-FFF2-40B4-BE49-F238E27FC236}">
                <a16:creationId xmlns:a16="http://schemas.microsoft.com/office/drawing/2014/main" id="{D26C42F3-A872-CEE3-ED00-CE27053203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89844" y="1940653"/>
            <a:ext cx="2220475" cy="27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Uma imagem com bebida&#10;&#10;Descrição gerada automaticamente">
            <a:extLst>
              <a:ext uri="{FF2B5EF4-FFF2-40B4-BE49-F238E27FC236}">
                <a16:creationId xmlns:a16="http://schemas.microsoft.com/office/drawing/2014/main" id="{B83F1454-4DFB-E37A-5308-BA3681EB17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0479" y="1940653"/>
            <a:ext cx="2220475" cy="27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Uma imagem com interior&#10;&#10;Descrição gerada automaticamente">
            <a:extLst>
              <a:ext uri="{FF2B5EF4-FFF2-40B4-BE49-F238E27FC236}">
                <a16:creationId xmlns:a16="http://schemas.microsoft.com/office/drawing/2014/main" id="{22ACF33E-A46E-AE35-0C29-1634BF9D4D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14" y="1940653"/>
            <a:ext cx="2024419" cy="2700000"/>
          </a:xfrm>
          <a:prstGeom prst="rect">
            <a:avLst/>
          </a:prstGeom>
        </p:spPr>
      </p:pic>
      <p:pic>
        <p:nvPicPr>
          <p:cNvPr id="7" name="Imagem 6" descr="Uma imagem com interior, desorganizado&#10;&#10;Descrição gerada automaticamente">
            <a:extLst>
              <a:ext uri="{FF2B5EF4-FFF2-40B4-BE49-F238E27FC236}">
                <a16:creationId xmlns:a16="http://schemas.microsoft.com/office/drawing/2014/main" id="{8498FDAD-B8A9-6E34-F263-0D7EE599F3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5693" y="1940653"/>
            <a:ext cx="2286762" cy="270000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9842080-1A1B-B747-C132-6D2849D6AF51}"/>
              </a:ext>
            </a:extLst>
          </p:cNvPr>
          <p:cNvGraphicFramePr>
            <a:graphicFrameLocks noGrp="1"/>
          </p:cNvGraphicFramePr>
          <p:nvPr/>
        </p:nvGraphicFramePr>
        <p:xfrm>
          <a:off x="3135040" y="4971357"/>
          <a:ext cx="5921919" cy="7771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80439">
                  <a:extLst>
                    <a:ext uri="{9D8B030D-6E8A-4147-A177-3AD203B41FA5}">
                      <a16:colId xmlns:a16="http://schemas.microsoft.com/office/drawing/2014/main" val="2273342388"/>
                    </a:ext>
                  </a:extLst>
                </a:gridCol>
                <a:gridCol w="1047160">
                  <a:extLst>
                    <a:ext uri="{9D8B030D-6E8A-4147-A177-3AD203B41FA5}">
                      <a16:colId xmlns:a16="http://schemas.microsoft.com/office/drawing/2014/main" val="851064153"/>
                    </a:ext>
                  </a:extLst>
                </a:gridCol>
                <a:gridCol w="1047160">
                  <a:extLst>
                    <a:ext uri="{9D8B030D-6E8A-4147-A177-3AD203B41FA5}">
                      <a16:colId xmlns:a16="http://schemas.microsoft.com/office/drawing/2014/main" val="755684017"/>
                    </a:ext>
                  </a:extLst>
                </a:gridCol>
                <a:gridCol w="1047160">
                  <a:extLst>
                    <a:ext uri="{9D8B030D-6E8A-4147-A177-3AD203B41FA5}">
                      <a16:colId xmlns:a16="http://schemas.microsoft.com/office/drawing/2014/main" val="1239173857"/>
                    </a:ext>
                  </a:extLst>
                </a:gridCol>
              </a:tblGrid>
              <a:tr h="259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Características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Amostra 1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Amostra 2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Média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70051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  Penetração a 25 °C (0,1 mm)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11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24808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  Temperatura de amolecimento (°C)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66,3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66,4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66,4</a:t>
                      </a:r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37117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979B4ED2-00EB-ACB5-AA41-1F4D6883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16223"/>
            <a:ext cx="8893629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Estudo do betume recuperado do material fresado</a:t>
            </a:r>
            <a:endParaRPr lang="pt-PT" altLang="pt-PT" b="1" kern="0" dirty="0"/>
          </a:p>
        </p:txBody>
      </p:sp>
    </p:spTree>
    <p:extLst>
      <p:ext uri="{BB962C8B-B14F-4D97-AF65-F5344CB8AC3E}">
        <p14:creationId xmlns:p14="http://schemas.microsoft.com/office/powerpoint/2010/main" val="13709099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E381A42-DD82-18DC-665E-9B338E887D2E}"/>
              </a:ext>
            </a:extLst>
          </p:cNvPr>
          <p:cNvGraphicFramePr/>
          <p:nvPr/>
        </p:nvGraphicFramePr>
        <p:xfrm>
          <a:off x="1018629" y="1789566"/>
          <a:ext cx="4968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AECF72E-D6D3-D4D1-4620-460021CDBA8A}"/>
              </a:ext>
            </a:extLst>
          </p:cNvPr>
          <p:cNvGraphicFramePr/>
          <p:nvPr/>
        </p:nvGraphicFramePr>
        <p:xfrm>
          <a:off x="6341881" y="1778680"/>
          <a:ext cx="4968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EB8246AC-04F4-5D45-62FE-E2F8A7ED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514" y="1016223"/>
            <a:ext cx="730431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Estudo do rejuvenescimento do betume</a:t>
            </a:r>
            <a:endParaRPr lang="pt-PT" altLang="pt-PT" b="1" kern="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9D51D08-E403-0EC5-4AB6-71FCB4CE1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44" y="4903378"/>
            <a:ext cx="10624457" cy="10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80" tIns="40540" rIns="81080" bIns="4054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627563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6480175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8331200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87884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92456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97028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101600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Efeito do rejuvenescedor (quantidade e tipo) nas propriedades do ligante final é significativo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Importância de replicar as características dos ligantes a aplicar na mistura reciclada (betume recuperado + betume novo + rejuvenescedor) </a:t>
            </a:r>
          </a:p>
        </p:txBody>
      </p:sp>
    </p:spTree>
    <p:extLst>
      <p:ext uri="{BB962C8B-B14F-4D97-AF65-F5344CB8AC3E}">
        <p14:creationId xmlns:p14="http://schemas.microsoft.com/office/powerpoint/2010/main" val="17805388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/>
        </p:nvGraphicFramePr>
        <p:xfrm>
          <a:off x="1094373" y="866508"/>
          <a:ext cx="4608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/>
        </p:nvGraphicFramePr>
        <p:xfrm>
          <a:off x="5836477" y="862992"/>
          <a:ext cx="460800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2A2ACB0-4DC0-0F4D-8116-3B8E02DE1C0B}"/>
              </a:ext>
            </a:extLst>
          </p:cNvPr>
          <p:cNvGraphicFramePr>
            <a:graphicFrameLocks/>
          </p:cNvGraphicFramePr>
          <p:nvPr/>
        </p:nvGraphicFramePr>
        <p:xfrm>
          <a:off x="2633190" y="3471492"/>
          <a:ext cx="6532638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3403013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29A1EA2-6814-64B8-0159-035B3D604B30}"/>
              </a:ext>
            </a:extLst>
          </p:cNvPr>
          <p:cNvGraphicFramePr>
            <a:graphicFrameLocks noGrp="1"/>
          </p:cNvGraphicFramePr>
          <p:nvPr/>
        </p:nvGraphicFramePr>
        <p:xfrm>
          <a:off x="1767114" y="1921697"/>
          <a:ext cx="9227440" cy="35713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136176975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922984612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644781257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542570056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523674732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13586705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1926021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8657823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8877568"/>
                    </a:ext>
                  </a:extLst>
                </a:gridCol>
              </a:tblGrid>
              <a:tr h="7289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Ligante após envelhecimento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Betume 35/50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BR + 50/70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BR + 50/70 + 0,2% </a:t>
                      </a:r>
                      <a:r>
                        <a:rPr lang="pt-PT" sz="1400" b="1" dirty="0" err="1">
                          <a:effectLst/>
                        </a:rPr>
                        <a:t>Rejuv</a:t>
                      </a:r>
                      <a:r>
                        <a:rPr lang="pt-PT" sz="1400" b="1" dirty="0">
                          <a:effectLst/>
                        </a:rPr>
                        <a:t>.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BR + 50/70 + 0,4% </a:t>
                      </a:r>
                      <a:r>
                        <a:rPr lang="pt-PT" sz="1400" b="1" dirty="0" err="1">
                          <a:effectLst/>
                        </a:rPr>
                        <a:t>Rejuv</a:t>
                      </a:r>
                      <a:r>
                        <a:rPr lang="pt-PT" sz="1400" b="1" dirty="0">
                          <a:effectLst/>
                        </a:rPr>
                        <a:t>.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BR + 50/70 + 0,6% </a:t>
                      </a:r>
                      <a:r>
                        <a:rPr lang="pt-PT" sz="1400" b="1" dirty="0" err="1">
                          <a:effectLst/>
                        </a:rPr>
                        <a:t>Rejuv</a:t>
                      </a:r>
                      <a:r>
                        <a:rPr lang="pt-PT" sz="1400" b="1" dirty="0">
                          <a:effectLst/>
                        </a:rPr>
                        <a:t>.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BR + </a:t>
                      </a:r>
                      <a:r>
                        <a:rPr lang="pt-PT" sz="1400" b="1" dirty="0" err="1">
                          <a:effectLst/>
                        </a:rPr>
                        <a:t>Regener</a:t>
                      </a:r>
                      <a:r>
                        <a:rPr lang="pt-PT" sz="1400" b="1" dirty="0">
                          <a:effectLst/>
                        </a:rPr>
                        <a:t> R80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29366"/>
                  </a:ext>
                </a:extLst>
              </a:tr>
              <a:tr h="315817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RTFOT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Penetração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(1/10 mm)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--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26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60930"/>
                  </a:ext>
                </a:extLst>
              </a:tr>
              <a:tr h="31581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Retida (%)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55%</a:t>
                      </a:r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85%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83%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80%</a:t>
                      </a:r>
                      <a:endParaRPr lang="pt-PT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--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63%</a:t>
                      </a:r>
                      <a:endParaRPr lang="pt-PT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013612"/>
                  </a:ext>
                </a:extLst>
              </a:tr>
              <a:tr h="31581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Ponto de amolecimento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(°C)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63,1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60,7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59,2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57,7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57,8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59,8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240306"/>
                  </a:ext>
                </a:extLst>
              </a:tr>
              <a:tr h="31581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Delta (°C)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9,2</a:t>
                      </a:r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4,6</a:t>
                      </a:r>
                      <a:endParaRPr lang="pt-PT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6,7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6,6</a:t>
                      </a:r>
                      <a:endParaRPr lang="pt-PT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08708"/>
                  </a:ext>
                </a:extLst>
              </a:tr>
              <a:tr h="31581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Perda de massa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(%)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0,18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0,21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0,23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>
                          <a:effectLst/>
                        </a:rPr>
                        <a:t>0,16</a:t>
                      </a:r>
                      <a:endParaRPr lang="pt-P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effectLst/>
                        </a:rPr>
                        <a:t>0,37</a:t>
                      </a:r>
                      <a:endParaRPr lang="pt-P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10959"/>
                  </a:ext>
                </a:extLst>
              </a:tr>
              <a:tr h="31581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PAV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Penetração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(1/10 mm)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24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19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731"/>
                  </a:ext>
                </a:extLst>
              </a:tr>
              <a:tr h="31581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Retida (%)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41%</a:t>
                      </a:r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63%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48%</a:t>
                      </a:r>
                      <a:endParaRPr lang="pt-PT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48%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46%</a:t>
                      </a:r>
                      <a:endParaRPr lang="pt-PT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47937"/>
                  </a:ext>
                </a:extLst>
              </a:tr>
              <a:tr h="31581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Ponto de amolecimento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(°C)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68,3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68,5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>
                          <a:solidFill>
                            <a:schemeClr val="tx1"/>
                          </a:solidFill>
                          <a:effectLst/>
                        </a:rPr>
                        <a:t>67,8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63,5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63,6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69,0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05254"/>
                  </a:ext>
                </a:extLst>
              </a:tr>
              <a:tr h="31581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Delta (°C)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14,4</a:t>
                      </a:r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12,2</a:t>
                      </a:r>
                      <a:endParaRPr lang="pt-P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0">
                          <a:solidFill>
                            <a:schemeClr val="tx1"/>
                          </a:solidFill>
                          <a:effectLst/>
                        </a:rPr>
                        <a:t>12,9</a:t>
                      </a:r>
                      <a:endParaRPr lang="pt-PT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10,4</a:t>
                      </a:r>
                      <a:endParaRPr lang="pt-PT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12,5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15,8</a:t>
                      </a:r>
                      <a:endParaRPr lang="pt-PT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4" marR="298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9870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66A0C3C-A303-80A5-5996-5CE67B280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971" y="1016223"/>
            <a:ext cx="9067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Estudo do envelhecimento dos betumes rejuvenescidos</a:t>
            </a:r>
            <a:endParaRPr lang="pt-PT" altLang="pt-PT" b="1" kern="0" dirty="0"/>
          </a:p>
        </p:txBody>
      </p:sp>
    </p:spTree>
    <p:extLst>
      <p:ext uri="{BB962C8B-B14F-4D97-AF65-F5344CB8AC3E}">
        <p14:creationId xmlns:p14="http://schemas.microsoft.com/office/powerpoint/2010/main" val="15316256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/>
          <p:nvPr/>
        </p:nvGraphicFramePr>
        <p:xfrm>
          <a:off x="724165" y="1597560"/>
          <a:ext cx="5759450" cy="336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ADF32A7-AF87-7490-606B-7950F8840A03}"/>
              </a:ext>
            </a:extLst>
          </p:cNvPr>
          <p:cNvGraphicFramePr>
            <a:graphicFrameLocks noGrp="1"/>
          </p:cNvGraphicFramePr>
          <p:nvPr/>
        </p:nvGraphicFramePr>
        <p:xfrm>
          <a:off x="6554555" y="1737269"/>
          <a:ext cx="5125816" cy="2368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6459">
                  <a:extLst>
                    <a:ext uri="{9D8B030D-6E8A-4147-A177-3AD203B41FA5}">
                      <a16:colId xmlns:a16="http://schemas.microsoft.com/office/drawing/2014/main" val="1766497011"/>
                    </a:ext>
                  </a:extLst>
                </a:gridCol>
                <a:gridCol w="1389686">
                  <a:extLst>
                    <a:ext uri="{9D8B030D-6E8A-4147-A177-3AD203B41FA5}">
                      <a16:colId xmlns:a16="http://schemas.microsoft.com/office/drawing/2014/main" val="293969343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1518737673"/>
                    </a:ext>
                  </a:extLst>
                </a:gridCol>
                <a:gridCol w="1107621">
                  <a:extLst>
                    <a:ext uri="{9D8B030D-6E8A-4147-A177-3AD203B41FA5}">
                      <a16:colId xmlns:a16="http://schemas.microsoft.com/office/drawing/2014/main" val="4116639765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Mistura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Baridade máxima teórica (kg/m</a:t>
                      </a:r>
                      <a:r>
                        <a:rPr lang="pt-PT" sz="1400" b="1" baseline="30000" dirty="0">
                          <a:effectLst/>
                        </a:rPr>
                        <a:t>3</a:t>
                      </a:r>
                      <a:r>
                        <a:rPr lang="pt-PT" sz="1400" b="1" dirty="0">
                          <a:effectLst/>
                        </a:rPr>
                        <a:t>)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Baridade aparente (kg/m</a:t>
                      </a:r>
                      <a:r>
                        <a:rPr lang="pt-PT" sz="1400" b="1" baseline="30000" dirty="0">
                          <a:effectLst/>
                        </a:rPr>
                        <a:t>3</a:t>
                      </a:r>
                      <a:r>
                        <a:rPr lang="pt-PT" sz="1400" b="1" dirty="0">
                          <a:effectLst/>
                        </a:rPr>
                        <a:t>)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Porosidade (%)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6363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convencional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2502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2392</a:t>
                      </a:r>
                      <a:endParaRPr lang="pt-P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4,4</a:t>
                      </a:r>
                      <a:endParaRPr lang="pt-PT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165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reciclada (</a:t>
                      </a:r>
                      <a:r>
                        <a:rPr lang="pt-PT" sz="1400" dirty="0" err="1">
                          <a:effectLst/>
                        </a:rPr>
                        <a:t>Regener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2468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2394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3,0</a:t>
                      </a:r>
                      <a:endParaRPr lang="pt-PT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3085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reciclada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(0,3% </a:t>
                      </a:r>
                      <a:r>
                        <a:rPr lang="pt-PT" sz="1400" dirty="0" err="1">
                          <a:effectLst/>
                        </a:rPr>
                        <a:t>Iterlene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2482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2406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3,1</a:t>
                      </a:r>
                      <a:endParaRPr lang="pt-PT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8618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reciclada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(0,25% </a:t>
                      </a:r>
                      <a:r>
                        <a:rPr lang="pt-PT" sz="1400" dirty="0" err="1">
                          <a:effectLst/>
                        </a:rPr>
                        <a:t>Iterlene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2484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2402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3,3</a:t>
                      </a:r>
                      <a:endParaRPr lang="pt-PT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294762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A88D22E-E959-A704-A8E3-0BF428707A1B}"/>
              </a:ext>
            </a:extLst>
          </p:cNvPr>
          <p:cNvGraphicFramePr>
            <a:graphicFrameLocks noGrp="1"/>
          </p:cNvGraphicFramePr>
          <p:nvPr/>
        </p:nvGraphicFramePr>
        <p:xfrm>
          <a:off x="6554555" y="4322567"/>
          <a:ext cx="5130395" cy="1578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5595">
                  <a:extLst>
                    <a:ext uri="{9D8B030D-6E8A-4147-A177-3AD203B41FA5}">
                      <a16:colId xmlns:a16="http://schemas.microsoft.com/office/drawing/2014/main" val="172805066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912385768"/>
                    </a:ext>
                  </a:extLst>
                </a:gridCol>
                <a:gridCol w="1607500">
                  <a:extLst>
                    <a:ext uri="{9D8B030D-6E8A-4147-A177-3AD203B41FA5}">
                      <a16:colId xmlns:a16="http://schemas.microsoft.com/office/drawing/2014/main" val="283250527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Mistura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Estabilidade (kN)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Deformação na rotura (mm)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85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convencional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19,5</a:t>
                      </a:r>
                      <a:endParaRPr lang="pt-PT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4,0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414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</a:t>
                      </a:r>
                      <a:r>
                        <a:rPr lang="pt-PT" sz="1400" dirty="0" err="1">
                          <a:effectLst/>
                        </a:rPr>
                        <a:t>recic</a:t>
                      </a:r>
                      <a:r>
                        <a:rPr lang="pt-PT" sz="1400" dirty="0">
                          <a:effectLst/>
                        </a:rPr>
                        <a:t> (</a:t>
                      </a:r>
                      <a:r>
                        <a:rPr lang="pt-PT" sz="1400" dirty="0" err="1">
                          <a:effectLst/>
                        </a:rPr>
                        <a:t>Regener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19,0</a:t>
                      </a:r>
                      <a:endParaRPr lang="pt-PT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3,8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13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</a:t>
                      </a:r>
                      <a:r>
                        <a:rPr lang="pt-PT" sz="1400" dirty="0" err="1">
                          <a:effectLst/>
                        </a:rPr>
                        <a:t>recic</a:t>
                      </a:r>
                      <a:r>
                        <a:rPr lang="pt-PT" sz="1400" dirty="0">
                          <a:effectLst/>
                        </a:rPr>
                        <a:t> (0,3% </a:t>
                      </a:r>
                      <a:r>
                        <a:rPr lang="pt-PT" sz="1400" dirty="0" err="1">
                          <a:effectLst/>
                        </a:rPr>
                        <a:t>Iterlene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17,5</a:t>
                      </a:r>
                      <a:endParaRPr lang="pt-PT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3,8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0112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</a:t>
                      </a:r>
                      <a:r>
                        <a:rPr lang="pt-PT" sz="1400" dirty="0" err="1">
                          <a:effectLst/>
                        </a:rPr>
                        <a:t>recic</a:t>
                      </a:r>
                      <a:r>
                        <a:rPr lang="pt-PT" sz="1400" dirty="0">
                          <a:effectLst/>
                        </a:rPr>
                        <a:t> (0,25% </a:t>
                      </a:r>
                      <a:r>
                        <a:rPr lang="pt-PT" sz="1400" dirty="0" err="1">
                          <a:effectLst/>
                        </a:rPr>
                        <a:t>Iterlene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17,6</a:t>
                      </a:r>
                      <a:endParaRPr lang="pt-PT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4,0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78582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60EA9E3A-9226-0D06-6A84-7B0CB6C42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971" y="940021"/>
            <a:ext cx="9067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Estudo de composição da mistura reciclada</a:t>
            </a:r>
            <a:endParaRPr lang="pt-PT" altLang="pt-PT" b="1" kern="0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765A217-D622-333D-0404-F6ABCA25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98" y="5009144"/>
            <a:ext cx="5967717" cy="102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80" tIns="40540" rIns="81080" bIns="4054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627563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6480175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8331200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87884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92456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97028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101600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700" dirty="0">
                <a:latin typeface="+mn-lt"/>
                <a:ea typeface="ＭＳ Ｐゴシック" panose="020B0600070205080204" pitchFamily="34" charset="-128"/>
              </a:rPr>
              <a:t>Mistura convencional AC20 bin com </a:t>
            </a:r>
            <a:r>
              <a:rPr lang="pt-PT" altLang="pt-PT" sz="1700" b="1" dirty="0">
                <a:latin typeface="+mn-lt"/>
                <a:ea typeface="ＭＳ Ｐゴシック" panose="020B0600070205080204" pitchFamily="34" charset="-128"/>
              </a:rPr>
              <a:t>4,5%</a:t>
            </a:r>
            <a:r>
              <a:rPr lang="pt-PT" altLang="pt-PT" sz="1700" dirty="0">
                <a:latin typeface="+mn-lt"/>
                <a:ea typeface="ＭＳ Ｐゴシック" panose="020B0600070205080204" pitchFamily="34" charset="-128"/>
              </a:rPr>
              <a:t> de betume 35/50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700" dirty="0">
                <a:latin typeface="+mn-lt"/>
                <a:ea typeface="ＭＳ Ｐゴシック" panose="020B0600070205080204" pitchFamily="34" charset="-128"/>
              </a:rPr>
              <a:t>Mistura reciclada AC20 bin com 30% M.F. e </a:t>
            </a:r>
            <a:r>
              <a:rPr lang="pt-PT" altLang="pt-PT" sz="1700" b="1" dirty="0">
                <a:solidFill>
                  <a:srgbClr val="00B050"/>
                </a:solidFill>
                <a:latin typeface="+mn-lt"/>
                <a:ea typeface="ＭＳ Ｐゴシック" panose="020B0600070205080204" pitchFamily="34" charset="-128"/>
              </a:rPr>
              <a:t>3,1%</a:t>
            </a:r>
            <a:r>
              <a:rPr lang="pt-PT" altLang="pt-PT" sz="1700" dirty="0">
                <a:solidFill>
                  <a:srgbClr val="00B05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pt-PT" altLang="pt-PT" sz="1700" dirty="0">
                <a:latin typeface="+mn-lt"/>
                <a:ea typeface="ＭＳ Ｐゴシック" panose="020B0600070205080204" pitchFamily="34" charset="-128"/>
              </a:rPr>
              <a:t>de betume 50/70 rejuvenescido (</a:t>
            </a:r>
            <a:r>
              <a:rPr lang="pt-PT" altLang="pt-PT" sz="1700" dirty="0" err="1">
                <a:latin typeface="+mn-lt"/>
                <a:ea typeface="ＭＳ Ｐゴシック" panose="020B0600070205080204" pitchFamily="34" charset="-128"/>
              </a:rPr>
              <a:t>Iterlene</a:t>
            </a:r>
            <a:r>
              <a:rPr lang="pt-PT" altLang="pt-PT" sz="1700" dirty="0">
                <a:latin typeface="+mn-lt"/>
                <a:ea typeface="ＭＳ Ｐゴシック" panose="020B0600070205080204" pitchFamily="34" charset="-128"/>
              </a:rPr>
              <a:t> ou </a:t>
            </a:r>
            <a:r>
              <a:rPr lang="pt-PT" altLang="pt-PT" sz="1700" dirty="0" err="1">
                <a:latin typeface="+mn-lt"/>
                <a:ea typeface="ＭＳ Ｐゴシック" panose="020B0600070205080204" pitchFamily="34" charset="-128"/>
              </a:rPr>
              <a:t>Regener</a:t>
            </a:r>
            <a:r>
              <a:rPr lang="pt-PT" altLang="pt-PT" sz="1700" dirty="0">
                <a:latin typeface="+mn-lt"/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41564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788432F-C0CE-D3DB-4561-087F6CA20D08}"/>
              </a:ext>
            </a:extLst>
          </p:cNvPr>
          <p:cNvGraphicFramePr>
            <a:graphicFrameLocks noGrp="1"/>
          </p:cNvGraphicFramePr>
          <p:nvPr/>
        </p:nvGraphicFramePr>
        <p:xfrm>
          <a:off x="2743855" y="1615041"/>
          <a:ext cx="7074417" cy="248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1567">
                  <a:extLst>
                    <a:ext uri="{9D8B030D-6E8A-4147-A177-3AD203B41FA5}">
                      <a16:colId xmlns:a16="http://schemas.microsoft.com/office/drawing/2014/main" val="460153171"/>
                    </a:ext>
                  </a:extLst>
                </a:gridCol>
                <a:gridCol w="1691567">
                  <a:extLst>
                    <a:ext uri="{9D8B030D-6E8A-4147-A177-3AD203B41FA5}">
                      <a16:colId xmlns:a16="http://schemas.microsoft.com/office/drawing/2014/main" val="3877778140"/>
                    </a:ext>
                  </a:extLst>
                </a:gridCol>
                <a:gridCol w="1538579">
                  <a:extLst>
                    <a:ext uri="{9D8B030D-6E8A-4147-A177-3AD203B41FA5}">
                      <a16:colId xmlns:a16="http://schemas.microsoft.com/office/drawing/2014/main" val="1993523924"/>
                    </a:ext>
                  </a:extLst>
                </a:gridCol>
                <a:gridCol w="1076352">
                  <a:extLst>
                    <a:ext uri="{9D8B030D-6E8A-4147-A177-3AD203B41FA5}">
                      <a16:colId xmlns:a16="http://schemas.microsoft.com/office/drawing/2014/main" val="4097015334"/>
                    </a:ext>
                  </a:extLst>
                </a:gridCol>
                <a:gridCol w="1076352">
                  <a:extLst>
                    <a:ext uri="{9D8B030D-6E8A-4147-A177-3AD203B41FA5}">
                      <a16:colId xmlns:a16="http://schemas.microsoft.com/office/drawing/2014/main" val="356878944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Mistura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Grupo de provetes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Deformação</a:t>
                      </a:r>
                      <a:br>
                        <a:rPr lang="pt-PT" sz="1400" b="1" dirty="0">
                          <a:effectLst/>
                        </a:rPr>
                      </a:br>
                      <a:r>
                        <a:rPr lang="pt-PT" sz="1400" b="1" dirty="0">
                          <a:effectLst/>
                        </a:rPr>
                        <a:t>na rotura (mm)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ITS médio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(kPa)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ITSR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(%)</a:t>
                      </a:r>
                      <a:endParaRPr lang="pt-PT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852591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convencional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Secos (</a:t>
                      </a:r>
                      <a:r>
                        <a:rPr lang="pt-PT" sz="1400" dirty="0" err="1">
                          <a:effectLst/>
                        </a:rPr>
                        <a:t>dry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2,3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2755</a:t>
                      </a:r>
                      <a:endParaRPr lang="pt-PT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84</a:t>
                      </a:r>
                      <a:endParaRPr lang="pt-PT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72364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Molhados (wet)</a:t>
                      </a:r>
                      <a:endParaRPr lang="pt-P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2,6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2327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998739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reciclada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</a:t>
                      </a:r>
                      <a:r>
                        <a:rPr lang="pt-PT" sz="1400" dirty="0" err="1">
                          <a:effectLst/>
                        </a:rPr>
                        <a:t>Regener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Secos (</a:t>
                      </a:r>
                      <a:r>
                        <a:rPr lang="pt-PT" sz="1400" dirty="0" err="1">
                          <a:effectLst/>
                        </a:rPr>
                        <a:t>dry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2,8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2495</a:t>
                      </a:r>
                      <a:endParaRPr lang="pt-PT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91</a:t>
                      </a:r>
                      <a:endParaRPr lang="pt-PT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361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Molhados (</a:t>
                      </a:r>
                      <a:r>
                        <a:rPr lang="pt-PT" sz="1400" dirty="0" err="1">
                          <a:effectLst/>
                        </a:rPr>
                        <a:t>wet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2,3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2267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775341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reciclada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(0,3% </a:t>
                      </a:r>
                      <a:r>
                        <a:rPr lang="pt-PT" sz="1400" dirty="0" err="1">
                          <a:effectLst/>
                        </a:rPr>
                        <a:t>Iterlene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Secos (dry)</a:t>
                      </a:r>
                      <a:endParaRPr lang="pt-P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2,6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C00000"/>
                          </a:solidFill>
                          <a:effectLst/>
                        </a:rPr>
                        <a:t>2574</a:t>
                      </a:r>
                      <a:endParaRPr lang="pt-PT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95</a:t>
                      </a:r>
                      <a:endParaRPr lang="pt-PT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76056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Molhados (wet)</a:t>
                      </a:r>
                      <a:endParaRPr lang="pt-P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2,3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2452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660107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AC20 reciclada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(0,25% </a:t>
                      </a:r>
                      <a:r>
                        <a:rPr lang="pt-PT" sz="1400" dirty="0" err="1">
                          <a:effectLst/>
                        </a:rPr>
                        <a:t>Iterlene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Secos (</a:t>
                      </a:r>
                      <a:r>
                        <a:rPr lang="pt-PT" sz="1400" dirty="0" err="1">
                          <a:effectLst/>
                        </a:rPr>
                        <a:t>dry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2,6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2711</a:t>
                      </a:r>
                      <a:endParaRPr lang="pt-PT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B050"/>
                          </a:solidFill>
                          <a:effectLst/>
                        </a:rPr>
                        <a:t>85</a:t>
                      </a:r>
                      <a:endParaRPr lang="pt-PT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03624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Molhados (wet)</a:t>
                      </a:r>
                      <a:endParaRPr lang="pt-P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2,4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2303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71746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A1E2B1BB-69B9-9ECC-C3C8-4793898186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259" y="4228095"/>
            <a:ext cx="320894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BF28872-8569-1A8E-4B89-070856E7A9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6300377" y="4228095"/>
            <a:ext cx="3354605" cy="17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C188262-481B-F1DB-32B0-365A4DD83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971" y="896477"/>
            <a:ext cx="9067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Sensibilidade à água da mistura reciclada</a:t>
            </a:r>
            <a:endParaRPr lang="pt-PT" altLang="pt-PT" b="1" kern="0" dirty="0"/>
          </a:p>
        </p:txBody>
      </p:sp>
    </p:spTree>
    <p:extLst>
      <p:ext uri="{BB962C8B-B14F-4D97-AF65-F5344CB8AC3E}">
        <p14:creationId xmlns:p14="http://schemas.microsoft.com/office/powerpoint/2010/main" val="31943736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300-0000ACE40000}"/>
              </a:ext>
            </a:extLst>
          </p:cNvPr>
          <p:cNvGraphicFramePr/>
          <p:nvPr/>
        </p:nvGraphicFramePr>
        <p:xfrm>
          <a:off x="1128262" y="1988999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290A5E3-EC02-CC6C-811C-912A83D9DCBF}"/>
              </a:ext>
            </a:extLst>
          </p:cNvPr>
          <p:cNvGraphicFramePr>
            <a:graphicFrameLocks noGrp="1"/>
          </p:cNvGraphicFramePr>
          <p:nvPr/>
        </p:nvGraphicFramePr>
        <p:xfrm>
          <a:off x="7304315" y="2619610"/>
          <a:ext cx="4200820" cy="1800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482223856"/>
                    </a:ext>
                  </a:extLst>
                </a:gridCol>
                <a:gridCol w="1143298">
                  <a:extLst>
                    <a:ext uri="{9D8B030D-6E8A-4147-A177-3AD203B41FA5}">
                      <a16:colId xmlns:a16="http://schemas.microsoft.com/office/drawing/2014/main" val="3781754136"/>
                    </a:ext>
                  </a:extLst>
                </a:gridCol>
                <a:gridCol w="772761">
                  <a:extLst>
                    <a:ext uri="{9D8B030D-6E8A-4147-A177-3AD203B41FA5}">
                      <a16:colId xmlns:a16="http://schemas.microsoft.com/office/drawing/2014/main" val="1309704327"/>
                    </a:ext>
                  </a:extLst>
                </a:gridCol>
                <a:gridCol w="772761">
                  <a:extLst>
                    <a:ext uri="{9D8B030D-6E8A-4147-A177-3AD203B41FA5}">
                      <a16:colId xmlns:a16="http://schemas.microsoft.com/office/drawing/2014/main" val="16793255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</a:rPr>
                        <a:t>Mistura</a:t>
                      </a:r>
                      <a:endParaRPr lang="pt-PT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</a:rPr>
                        <a:t>WTS</a:t>
                      </a:r>
                      <a:r>
                        <a:rPr lang="en-US" sz="1400" b="1" baseline="-25000" dirty="0">
                          <a:effectLst/>
                        </a:rPr>
                        <a:t>AIR</a:t>
                      </a:r>
                      <a:endParaRPr lang="pt-PT" sz="1400" b="1" baseline="-25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</a:rPr>
                        <a:t>(mm/10</a:t>
                      </a:r>
                      <a:r>
                        <a:rPr lang="en-US" sz="1400" b="1" baseline="30000" dirty="0">
                          <a:effectLst/>
                        </a:rPr>
                        <a:t>3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ciclos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pt-PT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</a:rPr>
                        <a:t>PRD</a:t>
                      </a:r>
                      <a:r>
                        <a:rPr lang="en-US" sz="1400" b="1" baseline="-25000" dirty="0">
                          <a:effectLst/>
                        </a:rPr>
                        <a:t>AIR</a:t>
                      </a:r>
                      <a:endParaRPr lang="pt-PT" sz="1400" b="1" baseline="-25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</a:rPr>
                        <a:t>(%)</a:t>
                      </a:r>
                      <a:endParaRPr lang="pt-PT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</a:rPr>
                        <a:t>RD</a:t>
                      </a:r>
                      <a:r>
                        <a:rPr lang="en-US" sz="1400" b="1" baseline="-25000" dirty="0">
                          <a:effectLst/>
                        </a:rPr>
                        <a:t>AIR</a:t>
                      </a:r>
                      <a:endParaRPr lang="pt-PT" sz="1400" b="1" baseline="-25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</a:rPr>
                        <a:t>(mm)</a:t>
                      </a:r>
                      <a:endParaRPr lang="pt-PT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5466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</a:rPr>
                        <a:t>  AC20 </a:t>
                      </a:r>
                      <a:r>
                        <a:rPr lang="en-US" sz="1400" dirty="0" err="1">
                          <a:effectLst/>
                        </a:rPr>
                        <a:t>convencional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effectLst/>
                        </a:rPr>
                        <a:t>0,26</a:t>
                      </a:r>
                      <a:endParaRPr lang="pt-PT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</a:rPr>
                        <a:t>9,7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</a:rPr>
                        <a:t>5,8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7681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</a:rPr>
                        <a:t>  AC20 </a:t>
                      </a:r>
                      <a:r>
                        <a:rPr lang="en-US" sz="1400" dirty="0" err="1">
                          <a:effectLst/>
                        </a:rPr>
                        <a:t>reciclada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</a:rPr>
                        <a:t> (0,25% </a:t>
                      </a:r>
                      <a:r>
                        <a:rPr lang="en-US" sz="1400" dirty="0" err="1">
                          <a:effectLst/>
                        </a:rPr>
                        <a:t>Iterlene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rgbClr val="00B050"/>
                          </a:solidFill>
                          <a:effectLst/>
                        </a:rPr>
                        <a:t>0,14</a:t>
                      </a:r>
                      <a:endParaRPr lang="pt-PT" sz="1400" b="1" dirty="0">
                        <a:solidFill>
                          <a:srgbClr val="00B05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</a:rPr>
                        <a:t>7,3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</a:rPr>
                        <a:t>4,3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667254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DF620F61-A4E2-D81D-C58E-EFB3696E2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339" y="1037991"/>
            <a:ext cx="9067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Resistência à deformação permanente das misturas</a:t>
            </a:r>
            <a:endParaRPr lang="pt-PT" altLang="pt-PT" b="1" kern="0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1A25E3F-E970-FEEB-5300-A0C673D8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5009144"/>
            <a:ext cx="10805160" cy="7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80" tIns="40540" rIns="81080" bIns="4054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627563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6480175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8331200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87884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92456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97028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101600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Mistura reciclada com resistência à deformação permanente superior à mistura convencional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Este desempenho validou a quantidade de aditivo utilizado – importância de estudar o rejuvenescimento</a:t>
            </a:r>
          </a:p>
        </p:txBody>
      </p:sp>
    </p:spTree>
    <p:extLst>
      <p:ext uri="{BB962C8B-B14F-4D97-AF65-F5344CB8AC3E}">
        <p14:creationId xmlns:p14="http://schemas.microsoft.com/office/powerpoint/2010/main" val="10924438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/>
          <p:nvPr/>
        </p:nvGraphicFramePr>
        <p:xfrm>
          <a:off x="1524000" y="19761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9882037C-D717-7245-F145-072609C9E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9" y="983565"/>
            <a:ext cx="9067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Módulo de rigidez e resistência à fadiga das misturas</a:t>
            </a:r>
            <a:endParaRPr lang="pt-PT" altLang="pt-PT" b="1" kern="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C16E7DF-0BBD-4E20-B093-9F00C7D2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5009144"/>
            <a:ext cx="10263868" cy="7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80" tIns="40540" rIns="81080" bIns="4054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627563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6480175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8331200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87884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92456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97028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101600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Mistura reciclada com rigidez similar (ligeiramente inferior) à mistura convencional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Resistência à fadiga da mistura reciclada ligeiramente superior para níveis de extensão mais baixos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22D8F25-3FFF-470E-A973-5F88E7A22EDC}"/>
              </a:ext>
            </a:extLst>
          </p:cNvPr>
          <p:cNvGraphicFramePr>
            <a:graphicFrameLocks/>
          </p:cNvGraphicFramePr>
          <p:nvPr/>
        </p:nvGraphicFramePr>
        <p:xfrm>
          <a:off x="6134099" y="1848857"/>
          <a:ext cx="5013960" cy="297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308184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design gráfico, Gráficos&#10;&#10;Descrição gerada automaticamente">
            <a:extLst>
              <a:ext uri="{FF2B5EF4-FFF2-40B4-BE49-F238E27FC236}">
                <a16:creationId xmlns:a16="http://schemas.microsoft.com/office/drawing/2014/main" id="{A0DB7ADD-D6EC-6D6A-1C5C-661FD210E8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123" name="Título 1">
            <a:extLst>
              <a:ext uri="{FF2B5EF4-FFF2-40B4-BE49-F238E27FC236}">
                <a16:creationId xmlns:a16="http://schemas.microsoft.com/office/drawing/2014/main" id="{DE4D84D6-0FBB-9CA9-169E-AC70D9B965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641695" y="1328842"/>
            <a:ext cx="9144000" cy="1508125"/>
          </a:xfrm>
        </p:spPr>
        <p:txBody>
          <a:bodyPr/>
          <a:lstStyle/>
          <a:p>
            <a:pPr eaLnBrk="1" hangingPunct="1"/>
            <a:r>
              <a:rPr lang="pt-PT" altLang="pt-PT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</a:p>
        </p:txBody>
      </p:sp>
      <p:sp>
        <p:nvSpPr>
          <p:cNvPr id="5124" name="Marcador de Posição do Texto 2">
            <a:extLst>
              <a:ext uri="{FF2B5EF4-FFF2-40B4-BE49-F238E27FC236}">
                <a16:creationId xmlns:a16="http://schemas.microsoft.com/office/drawing/2014/main" id="{8C26D674-CC2D-AD65-F5D2-E18376466E6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1741283" y="3076104"/>
            <a:ext cx="9144000" cy="1643062"/>
          </a:xfrm>
        </p:spPr>
        <p:txBody>
          <a:bodyPr/>
          <a:lstStyle/>
          <a:p>
            <a:pPr eaLnBrk="1" hangingPunct="1"/>
            <a:r>
              <a:rPr lang="pt-PT" altLang="pt-PT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F8BBA2B-5737-CB56-40AB-86890E838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1" y="4449213"/>
            <a:ext cx="5936974" cy="17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80" tIns="40540" rIns="81080" bIns="4054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Nome Orador</a:t>
            </a:r>
            <a:r>
              <a:rPr lang="pt-PT" altLang="pt-PT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PT" altLang="pt-PT" sz="12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Maria João Lordelo Marques, Globalvia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PT" altLang="pt-PT" sz="12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Joel Ricardo Martins Oliveira, Universidade do Minho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PT" altLang="pt-PT" sz="12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Hugo Manuel Ribeiro Dias Silva, Universidade do Minho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PT" altLang="pt-PT" sz="12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Flavio Santos de Almeida, Socorpena</a:t>
            </a:r>
          </a:p>
        </p:txBody>
      </p:sp>
      <p:pic>
        <p:nvPicPr>
          <p:cNvPr id="4" name="Imagem 3" descr="Uma imagem com Tipo de letra, Gráficos, design gráfico, logótipo&#10;&#10;Descrição gerada automaticamente">
            <a:extLst>
              <a:ext uri="{FF2B5EF4-FFF2-40B4-BE49-F238E27FC236}">
                <a16:creationId xmlns:a16="http://schemas.microsoft.com/office/drawing/2014/main" id="{3AF7714C-28B1-368A-C49D-7B9D0BCBE7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044" y="6512177"/>
            <a:ext cx="1129223" cy="242030"/>
          </a:xfrm>
          <a:prstGeom prst="rect">
            <a:avLst/>
          </a:prstGeom>
        </p:spPr>
      </p:pic>
      <p:pic>
        <p:nvPicPr>
          <p:cNvPr id="5" name="Imagem 4" descr="Uma imagem com texto, captura de ecrã, Tipo de letra, Gráficos&#10;&#10;Descrição gerada automaticamente">
            <a:extLst>
              <a:ext uri="{FF2B5EF4-FFF2-40B4-BE49-F238E27FC236}">
                <a16:creationId xmlns:a16="http://schemas.microsoft.com/office/drawing/2014/main" id="{B580A532-9492-6716-4CFC-4415802469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0546" y="6504457"/>
            <a:ext cx="627605" cy="314265"/>
          </a:xfrm>
          <a:prstGeom prst="rect">
            <a:avLst/>
          </a:prstGeom>
        </p:spPr>
      </p:pic>
      <p:pic>
        <p:nvPicPr>
          <p:cNvPr id="6" name="Imagem 5" descr="Uma imagem com texto, captura de ecrã, Tipo de letra, Gráficos&#10;&#10;Descrição gerada automaticamente">
            <a:extLst>
              <a:ext uri="{FF2B5EF4-FFF2-40B4-BE49-F238E27FC236}">
                <a16:creationId xmlns:a16="http://schemas.microsoft.com/office/drawing/2014/main" id="{C2003AC4-A0EB-580E-A6D3-C3FFD5EECE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204" y="6428719"/>
            <a:ext cx="943565" cy="3692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188BADF-0283-3FEC-4D52-FD6D05DD2EA2}"/>
              </a:ext>
            </a:extLst>
          </p:cNvPr>
          <p:cNvSpPr txBox="1"/>
          <p:nvPr/>
        </p:nvSpPr>
        <p:spPr>
          <a:xfrm>
            <a:off x="6381629" y="6466733"/>
            <a:ext cx="112922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Apresentação: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4C4C79-AA7A-80DF-FCCA-9F17F92728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845" y="6512177"/>
            <a:ext cx="1255232" cy="3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379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/>
          </a:p>
        </p:txBody>
      </p:sp>
      <p:pic>
        <p:nvPicPr>
          <p:cNvPr id="5" name="Imagem 4" descr="FWD">
            <a:extLst>
              <a:ext uri="{FF2B5EF4-FFF2-40B4-BE49-F238E27FC236}">
                <a16:creationId xmlns:a16="http://schemas.microsoft.com/office/drawing/2014/main" id="{FA2AD782-4FBD-8CAC-F9F1-CEEFECEFE6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322" y="2019861"/>
            <a:ext cx="3366593" cy="252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6691F69-4528-456E-82D0-CCAA1983D1E1}"/>
              </a:ext>
            </a:extLst>
          </p:cNvPr>
          <p:cNvGraphicFramePr/>
          <p:nvPr/>
        </p:nvGraphicFramePr>
        <p:xfrm>
          <a:off x="8524227" y="1894291"/>
          <a:ext cx="3132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F066AF76-FEA9-1DE0-7ACB-767B77224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17" y="1757009"/>
            <a:ext cx="3528000" cy="2325137"/>
          </a:xfrm>
          <a:prstGeom prst="rect">
            <a:avLst/>
          </a:prstGeom>
        </p:spPr>
      </p:pic>
      <p:pic>
        <p:nvPicPr>
          <p:cNvPr id="10" name="Imagem 9" descr="Uma imagem com relva, exterior, céu, montanha&#10;&#10;Descrição gerada automaticamente">
            <a:extLst>
              <a:ext uri="{FF2B5EF4-FFF2-40B4-BE49-F238E27FC236}">
                <a16:creationId xmlns:a16="http://schemas.microsoft.com/office/drawing/2014/main" id="{185421B5-8395-50E3-7987-32B9204EA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117" y="4180116"/>
            <a:ext cx="3528000" cy="1770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5126FD2-FB2A-345F-E4B7-F133FB9CA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9" y="929135"/>
            <a:ext cx="9067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Avaliação da capacidade de carga no trecho</a:t>
            </a:r>
            <a:endParaRPr lang="pt-PT" altLang="pt-PT" b="1" kern="0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410FDCC-B5DD-B0F2-94B9-2D8E5B9A4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184" y="4832372"/>
            <a:ext cx="6461845" cy="102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80" tIns="40540" rIns="81080" bIns="4054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627563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6480175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8331200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87884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92456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97028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101600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700" dirty="0">
                <a:latin typeface="+mn-lt"/>
                <a:ea typeface="ＭＳ Ｐゴシック" panose="020B0600070205080204" pitchFamily="34" charset="-128"/>
              </a:rPr>
              <a:t>Importância de escolher o trecho com secções semelhantes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700" dirty="0">
                <a:latin typeface="+mn-lt"/>
                <a:ea typeface="ＭＳ Ｐゴシック" panose="020B0600070205080204" pitchFamily="34" charset="-128"/>
              </a:rPr>
              <a:t>A redução inicial de deflexão (aumento da capacidade de carga) foi similar nas duas alternativas avaliadas – acompanhamento futuro</a:t>
            </a:r>
          </a:p>
        </p:txBody>
      </p:sp>
    </p:spTree>
    <p:extLst>
      <p:ext uri="{BB962C8B-B14F-4D97-AF65-F5344CB8AC3E}">
        <p14:creationId xmlns:p14="http://schemas.microsoft.com/office/powerpoint/2010/main" val="53594246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A3CB787-784C-8E6B-49DE-FCC173525C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90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80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8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656246B-F8DE-D0E7-095F-DCC87446D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2843" y="1807431"/>
            <a:ext cx="3670249" cy="25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0F5EFF0-E61B-92FB-CE54-85C6C98EACB6}"/>
              </a:ext>
            </a:extLst>
          </p:cNvPr>
          <p:cNvGraphicFramePr/>
          <p:nvPr/>
        </p:nvGraphicFramePr>
        <p:xfrm>
          <a:off x="8533785" y="1709462"/>
          <a:ext cx="3132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8EBD75F-3235-8FBF-209E-A1538A25AB69}"/>
              </a:ext>
            </a:extLst>
          </p:cNvPr>
          <p:cNvGraphicFramePr/>
          <p:nvPr/>
        </p:nvGraphicFramePr>
        <p:xfrm>
          <a:off x="5084410" y="1709461"/>
          <a:ext cx="3132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E11F8E0A-52E3-F2C0-5F94-7FD8DE2C0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9" y="929135"/>
            <a:ext cx="9067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pt-PT" altLang="pt-PT" sz="2800" b="1" kern="0" dirty="0"/>
              <a:t>Estado superficial do trecho e desafios futuros</a:t>
            </a:r>
            <a:endParaRPr lang="pt-PT" altLang="pt-PT" b="1" kern="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72A4492-679C-3417-477C-6E3D86A3A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69" y="4635966"/>
            <a:ext cx="10990302" cy="12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80" tIns="40540" rIns="81080" bIns="4054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4627563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6480175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8331200" indent="-925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87884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92456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97028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10160000" indent="-9255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Importância de acompanhar a evolução futura das misturas aplicadas no trecho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Estudo em curso para replicar a solução em camadas de desgaste (desafio superior – betumes modificados)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PT" altLang="pt-PT" sz="1800" dirty="0">
                <a:latin typeface="+mn-lt"/>
                <a:ea typeface="ＭＳ Ｐゴシック" panose="020B0600070205080204" pitchFamily="34" charset="-128"/>
              </a:rPr>
              <a:t>Desafio futuro de aumentar as taxas de incorporação de material fresado</a:t>
            </a:r>
          </a:p>
        </p:txBody>
      </p:sp>
    </p:spTree>
    <p:extLst>
      <p:ext uri="{BB962C8B-B14F-4D97-AF65-F5344CB8AC3E}">
        <p14:creationId xmlns:p14="http://schemas.microsoft.com/office/powerpoint/2010/main" val="41257368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C8FE484-9447-4BEE-B4CA-862CD1F65183}"/>
              </a:ext>
            </a:extLst>
          </p:cNvPr>
          <p:cNvSpPr txBox="1">
            <a:spLocks/>
          </p:cNvSpPr>
          <p:nvPr/>
        </p:nvSpPr>
        <p:spPr bwMode="auto">
          <a:xfrm>
            <a:off x="1797464" y="4487131"/>
            <a:ext cx="4859368" cy="84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/>
            <a:r>
              <a:rPr lang="pt-PT" sz="24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Engenharia e Construção S.A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75A5E5D-5CB9-4114-98C6-0151C2C33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464" y="3166109"/>
            <a:ext cx="4859368" cy="14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8562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38C624-7629-4CC1-9B01-6BCD3402B5BB}"/>
              </a:ext>
            </a:extLst>
          </p:cNvPr>
          <p:cNvSpPr txBox="1"/>
          <p:nvPr/>
        </p:nvSpPr>
        <p:spPr>
          <a:xfrm>
            <a:off x="4116499" y="946516"/>
            <a:ext cx="436702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600" dirty="0"/>
              <a:t>APRESENTAÇÃO – Áreas de Negócio</a:t>
            </a:r>
            <a:endParaRPr kumimoji="0" lang="pt-PT" sz="16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37C0EBE0-F965-4BF5-BB6F-4D5016EAB22E}"/>
              </a:ext>
            </a:extLst>
          </p:cNvPr>
          <p:cNvSpPr txBox="1">
            <a:spLocks/>
          </p:cNvSpPr>
          <p:nvPr/>
        </p:nvSpPr>
        <p:spPr>
          <a:xfrm>
            <a:off x="916287" y="1381526"/>
            <a:ext cx="10451253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None/>
            </a:pPr>
            <a:r>
              <a:rPr lang="pt-PT" sz="1800" kern="0" dirty="0"/>
              <a:t>MISTURAS BETUMINOSAS</a:t>
            </a:r>
          </a:p>
        </p:txBody>
      </p:sp>
      <p:sp>
        <p:nvSpPr>
          <p:cNvPr id="8" name="Marcador de Posição do Texto 3">
            <a:extLst>
              <a:ext uri="{FF2B5EF4-FFF2-40B4-BE49-F238E27FC236}">
                <a16:creationId xmlns:a16="http://schemas.microsoft.com/office/drawing/2014/main" id="{9A4DF1C2-29E0-41BA-8023-4760760C1C12}"/>
              </a:ext>
            </a:extLst>
          </p:cNvPr>
          <p:cNvSpPr txBox="1">
            <a:spLocks/>
          </p:cNvSpPr>
          <p:nvPr/>
        </p:nvSpPr>
        <p:spPr>
          <a:xfrm>
            <a:off x="905182" y="1758821"/>
            <a:ext cx="10601335" cy="398926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pt-PT"/>
            </a:defPPr>
            <a:lvl1pPr marL="0" indent="0" algn="just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2pPr>
            <a:lvl3pPr marL="1233488" indent="-319088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5pPr>
            <a:lvl6pPr marL="26416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6pPr>
            <a:lvl7pPr marL="30988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7pPr>
            <a:lvl8pPr marL="35560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8pPr>
            <a:lvl9pPr marL="40132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9pPr>
          </a:lstStyle>
          <a:p>
            <a:r>
              <a:rPr lang="pt-PT" dirty="0"/>
              <a:t>DESDE MUITO CEDO A SOCORPENA REVELOU GRANDE CAPACIDADE NA EXECUÇÃO DE GRANDES PROJETOS DE VIAS DE COMUNICAÇÃO, E MANUTENÇÃO DE PAVIMENTOS, CONTANDO NESTE MOMENTO COM 4 CENTROS DE PRODUÇÃO DE MISTURAS BETUMINOSAS, VILA POUCA DE AGUIAR, MACEDO DE CAVALEIROS, TONDELA E LOUSADA</a:t>
            </a:r>
          </a:p>
          <a:p>
            <a:endParaRPr lang="pt-PT" dirty="0"/>
          </a:p>
        </p:txBody>
      </p:sp>
      <p:sp>
        <p:nvSpPr>
          <p:cNvPr id="9" name="Marcador de Posição do Texto 4">
            <a:extLst>
              <a:ext uri="{FF2B5EF4-FFF2-40B4-BE49-F238E27FC236}">
                <a16:creationId xmlns:a16="http://schemas.microsoft.com/office/drawing/2014/main" id="{045086C1-D0EF-4501-A298-0D65C4D7B285}"/>
              </a:ext>
            </a:extLst>
          </p:cNvPr>
          <p:cNvSpPr txBox="1">
            <a:spLocks/>
          </p:cNvSpPr>
          <p:nvPr/>
        </p:nvSpPr>
        <p:spPr>
          <a:xfrm>
            <a:off x="916287" y="2341469"/>
            <a:ext cx="10451253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PT"/>
            </a:defPPr>
            <a:lvl1pPr marL="0" indent="0" algn="just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1800" kern="0">
                <a:latin typeface="+mn-lt"/>
                <a:cs typeface="+mn-cs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2pPr>
            <a:lvl3pPr marL="1233488" indent="-319088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5pPr>
            <a:lvl6pPr marL="26416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6pPr>
            <a:lvl7pPr marL="30988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7pPr>
            <a:lvl8pPr marL="35560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8pPr>
            <a:lvl9pPr marL="40132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9pPr>
          </a:lstStyle>
          <a:p>
            <a:r>
              <a:rPr lang="pt-PT" dirty="0"/>
              <a:t>ENERGIA/ AMBIENTE</a:t>
            </a:r>
          </a:p>
        </p:txBody>
      </p:sp>
      <p:sp>
        <p:nvSpPr>
          <p:cNvPr id="10" name="Marcador de Posição do Texto 5">
            <a:extLst>
              <a:ext uri="{FF2B5EF4-FFF2-40B4-BE49-F238E27FC236}">
                <a16:creationId xmlns:a16="http://schemas.microsoft.com/office/drawing/2014/main" id="{466640F7-6E9D-42BB-B9D0-5C08B1C88FF0}"/>
              </a:ext>
            </a:extLst>
          </p:cNvPr>
          <p:cNvSpPr txBox="1">
            <a:spLocks/>
          </p:cNvSpPr>
          <p:nvPr/>
        </p:nvSpPr>
        <p:spPr>
          <a:xfrm>
            <a:off x="872745" y="2691350"/>
            <a:ext cx="10448881" cy="422449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pt-PT"/>
            </a:defPPr>
            <a:lvl1pPr marL="0" indent="0" algn="just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2pPr>
            <a:lvl3pPr marL="1233488" indent="-319088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5pPr>
            <a:lvl6pPr marL="26416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6pPr>
            <a:lvl7pPr marL="30988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7pPr>
            <a:lvl8pPr marL="35560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8pPr>
            <a:lvl9pPr marL="40132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9pPr>
          </a:lstStyle>
          <a:p>
            <a:r>
              <a:rPr lang="pt-PT" dirty="0"/>
              <a:t>A SOCORPENA TEM UM VASTO HISTORIAL DE EMPREITADAS RELACIONADAS COM ENERGIA E AMBIENTE, NOMEADAMENTE NA EXECUÇÃO DE TRABALHOS EM PARQUES EÓLICOS, BARRAGENS E PARQUES FOTOVOLTAICOS. </a:t>
            </a:r>
          </a:p>
          <a:p>
            <a:endParaRPr lang="pt-PT" dirty="0"/>
          </a:p>
        </p:txBody>
      </p:sp>
      <p:sp>
        <p:nvSpPr>
          <p:cNvPr id="11" name="Marcador de Posição do Texto 6">
            <a:extLst>
              <a:ext uri="{FF2B5EF4-FFF2-40B4-BE49-F238E27FC236}">
                <a16:creationId xmlns:a16="http://schemas.microsoft.com/office/drawing/2014/main" id="{B8780EDB-508E-4802-B69F-5BC13CD52F36}"/>
              </a:ext>
            </a:extLst>
          </p:cNvPr>
          <p:cNvSpPr txBox="1">
            <a:spLocks/>
          </p:cNvSpPr>
          <p:nvPr/>
        </p:nvSpPr>
        <p:spPr>
          <a:xfrm>
            <a:off x="870373" y="3286905"/>
            <a:ext cx="10451253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PT"/>
            </a:defPPr>
            <a:lvl1pPr marL="0" indent="0" algn="just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1800" kern="0">
                <a:latin typeface="+mn-lt"/>
                <a:cs typeface="+mn-cs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2pPr>
            <a:lvl3pPr marL="1233488" indent="-319088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5pPr>
            <a:lvl6pPr marL="26416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6pPr>
            <a:lvl7pPr marL="30988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7pPr>
            <a:lvl8pPr marL="35560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8pPr>
            <a:lvl9pPr marL="40132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9pPr>
          </a:lstStyle>
          <a:p>
            <a:r>
              <a:rPr lang="pt-PT" dirty="0"/>
              <a:t>ESCAVAÇÕES ESPECIAIS/ GEOTECNIA</a:t>
            </a:r>
          </a:p>
        </p:txBody>
      </p:sp>
      <p:sp>
        <p:nvSpPr>
          <p:cNvPr id="12" name="Marcador de Posição do Texto 7">
            <a:extLst>
              <a:ext uri="{FF2B5EF4-FFF2-40B4-BE49-F238E27FC236}">
                <a16:creationId xmlns:a16="http://schemas.microsoft.com/office/drawing/2014/main" id="{25738388-F1B3-4B83-A33E-7A6922B16B2C}"/>
              </a:ext>
            </a:extLst>
          </p:cNvPr>
          <p:cNvSpPr txBox="1">
            <a:spLocks/>
          </p:cNvSpPr>
          <p:nvPr/>
        </p:nvSpPr>
        <p:spPr>
          <a:xfrm>
            <a:off x="916287" y="3688781"/>
            <a:ext cx="10448881" cy="363876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defPPr>
              <a:defRPr lang="pt-PT"/>
            </a:defPPr>
            <a:lvl1pPr marL="0" indent="0" algn="just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2pPr>
            <a:lvl3pPr marL="1233488" indent="-319088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5pPr>
            <a:lvl6pPr marL="26416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6pPr>
            <a:lvl7pPr marL="30988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7pPr>
            <a:lvl8pPr marL="35560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8pPr>
            <a:lvl9pPr marL="40132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9pPr>
          </a:lstStyle>
          <a:p>
            <a:r>
              <a:rPr lang="pt-PT" dirty="0"/>
              <a:t>A GEOTECNIA É UMA DAS ÁREAS DE NEGÓCIO EM QUE A EMPRESA TEM APOSTADO MAIS NOS ÚLTIMOS ANOS, TENDO OBTIDO BASTANTE EXPERIENCIA EM PROJETOS RECENTES COM ALGUNS CLIENTES PRIVADOS.</a:t>
            </a:r>
          </a:p>
          <a:p>
            <a:endParaRPr lang="pt-PT" dirty="0"/>
          </a:p>
        </p:txBody>
      </p:sp>
      <p:sp>
        <p:nvSpPr>
          <p:cNvPr id="13" name="Marcador de Posição do Texto 8">
            <a:extLst>
              <a:ext uri="{FF2B5EF4-FFF2-40B4-BE49-F238E27FC236}">
                <a16:creationId xmlns:a16="http://schemas.microsoft.com/office/drawing/2014/main" id="{0B7E86FA-3B75-4275-9E25-F41E6AB46476}"/>
              </a:ext>
            </a:extLst>
          </p:cNvPr>
          <p:cNvSpPr txBox="1">
            <a:spLocks/>
          </p:cNvSpPr>
          <p:nvPr/>
        </p:nvSpPr>
        <p:spPr>
          <a:xfrm>
            <a:off x="905182" y="4201037"/>
            <a:ext cx="10451253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PT"/>
            </a:defPPr>
            <a:lvl1pPr marL="0" indent="0" algn="just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1800" kern="0">
                <a:latin typeface="+mn-lt"/>
                <a:cs typeface="+mn-cs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2pPr>
            <a:lvl3pPr marL="1233488" indent="-319088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5pPr>
            <a:lvl6pPr marL="26416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6pPr>
            <a:lvl7pPr marL="30988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7pPr>
            <a:lvl8pPr marL="35560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8pPr>
            <a:lvl9pPr marL="40132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9pPr>
          </a:lstStyle>
          <a:p>
            <a:r>
              <a:rPr lang="pt-PT" dirty="0"/>
              <a:t>CONSTRUÇÃO E OBRAS PÚBLICAS</a:t>
            </a:r>
          </a:p>
        </p:txBody>
      </p:sp>
      <p:sp>
        <p:nvSpPr>
          <p:cNvPr id="14" name="Marcador de Posição do Texto 9">
            <a:extLst>
              <a:ext uri="{FF2B5EF4-FFF2-40B4-BE49-F238E27FC236}">
                <a16:creationId xmlns:a16="http://schemas.microsoft.com/office/drawing/2014/main" id="{52FD4749-5AD6-4CC3-946F-1CAEFFE117EB}"/>
              </a:ext>
            </a:extLst>
          </p:cNvPr>
          <p:cNvSpPr txBox="1">
            <a:spLocks/>
          </p:cNvSpPr>
          <p:nvPr/>
        </p:nvSpPr>
        <p:spPr>
          <a:xfrm>
            <a:off x="907554" y="4564577"/>
            <a:ext cx="10448881" cy="398458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None/>
            </a:pPr>
            <a:r>
              <a:rPr lang="pt-PT" sz="1100" dirty="0">
                <a:solidFill>
                  <a:schemeClr val="tx1"/>
                </a:solidFill>
              </a:rPr>
              <a:t>POSICIONAMO-NOS</a:t>
            </a:r>
            <a:r>
              <a:rPr lang="pt-PT" sz="1200" kern="0" dirty="0"/>
              <a:t> NO MERCADO PARA ATENDER À CRESCENTE PROCURA DO DESENVOLVIMENTO E CRESCIMENTO DO PAÍS, E DAS POPULAÇÕES A NÍVEL ENERGÉTICO, </a:t>
            </a:r>
            <a:r>
              <a:rPr lang="pt-PT" sz="1100" kern="0" dirty="0"/>
              <a:t>HÍDRICO</a:t>
            </a:r>
            <a:r>
              <a:rPr lang="pt-PT" sz="1200" kern="0" dirty="0"/>
              <a:t> E TECNOLÓGICO. </a:t>
            </a:r>
          </a:p>
          <a:p>
            <a:pPr algn="just"/>
            <a:endParaRPr lang="pt-PT" kern="0" dirty="0"/>
          </a:p>
        </p:txBody>
      </p:sp>
      <p:sp>
        <p:nvSpPr>
          <p:cNvPr id="15" name="Marcador de Posição do Texto 3">
            <a:extLst>
              <a:ext uri="{FF2B5EF4-FFF2-40B4-BE49-F238E27FC236}">
                <a16:creationId xmlns:a16="http://schemas.microsoft.com/office/drawing/2014/main" id="{203478F0-7BAD-4E46-96F6-90E4D3D032D4}"/>
              </a:ext>
            </a:extLst>
          </p:cNvPr>
          <p:cNvSpPr txBox="1">
            <a:spLocks/>
          </p:cNvSpPr>
          <p:nvPr/>
        </p:nvSpPr>
        <p:spPr>
          <a:xfrm>
            <a:off x="916287" y="5465974"/>
            <a:ext cx="10448881" cy="44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100" dirty="0"/>
              <a:t>DAS EMPRESAS DO GRUPO, DESTACAMOS A </a:t>
            </a:r>
            <a:r>
              <a:rPr lang="pt-PT" sz="1100" b="1" dirty="0"/>
              <a:t>CENTRAL DE BRITAGEM ADIFER</a:t>
            </a:r>
            <a:r>
              <a:rPr lang="pt-PT" sz="1100" dirty="0"/>
              <a:t>, OPERADOR DE GESTÃO DE RESÍDUOS E AINDA DEDICADA À EXPLORAÇÃO E EXTRAÇÃO DE INERTES EM VILA POUCA DE AGUIAR, E AINDA A </a:t>
            </a:r>
            <a:r>
              <a:rPr lang="pt-PT" sz="1100" b="1" dirty="0"/>
              <a:t>LECAM</a:t>
            </a:r>
            <a:r>
              <a:rPr lang="pt-PT" sz="1100" dirty="0"/>
              <a:t>, LABORATÓRIO DE CARACTERIZAÇÃO E AVALIAÇÃO DE MATERIAIS. </a:t>
            </a:r>
          </a:p>
        </p:txBody>
      </p:sp>
      <p:sp>
        <p:nvSpPr>
          <p:cNvPr id="16" name="Marcador de Posição de Conteúdo 2">
            <a:extLst>
              <a:ext uri="{FF2B5EF4-FFF2-40B4-BE49-F238E27FC236}">
                <a16:creationId xmlns:a16="http://schemas.microsoft.com/office/drawing/2014/main" id="{53AF40C2-76F2-4697-84C8-B574E64253F6}"/>
              </a:ext>
            </a:extLst>
          </p:cNvPr>
          <p:cNvSpPr txBox="1">
            <a:spLocks/>
          </p:cNvSpPr>
          <p:nvPr/>
        </p:nvSpPr>
        <p:spPr>
          <a:xfrm>
            <a:off x="909927" y="5159885"/>
            <a:ext cx="10451253" cy="3060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pt-PT"/>
            </a:defPPr>
            <a:lvl1pPr marL="0" indent="0" algn="just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1800" kern="0">
                <a:latin typeface="+mn-lt"/>
                <a:cs typeface="+mn-cs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2pPr>
            <a:lvl3pPr marL="1233488" indent="-319088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5pPr>
            <a:lvl6pPr marL="26416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6pPr>
            <a:lvl7pPr marL="30988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7pPr>
            <a:lvl8pPr marL="35560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8pPr>
            <a:lvl9pPr marL="4013200" marR="0" indent="-355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uFillTx/>
                <a:latin typeface="+mn-lt"/>
                <a:cs typeface="+mn-cs"/>
              </a:defRPr>
            </a:lvl9pPr>
          </a:lstStyle>
          <a:p>
            <a:r>
              <a:rPr lang="pt-PT" dirty="0"/>
              <a:t>OUTRAS ÁREAS DE NEGÓCIO</a:t>
            </a:r>
          </a:p>
        </p:txBody>
      </p:sp>
    </p:spTree>
    <p:extLst>
      <p:ext uri="{BB962C8B-B14F-4D97-AF65-F5344CB8AC3E}">
        <p14:creationId xmlns:p14="http://schemas.microsoft.com/office/powerpoint/2010/main" val="400655955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6D665B-689A-4775-B2B2-BE29C1DC96E8}"/>
              </a:ext>
            </a:extLst>
          </p:cNvPr>
          <p:cNvSpPr txBox="1"/>
          <p:nvPr/>
        </p:nvSpPr>
        <p:spPr>
          <a:xfrm>
            <a:off x="4107355" y="906633"/>
            <a:ext cx="436702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600" dirty="0"/>
              <a:t>APRESENTAÇÃO</a:t>
            </a:r>
            <a:endParaRPr kumimoji="0" lang="pt-PT" sz="16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51C30C-F0E5-4E90-8809-EF58A209E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39" y="1129044"/>
            <a:ext cx="6270818" cy="48569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09E4DC1-81A0-4F07-93C4-F3855C8BABC8}"/>
              </a:ext>
            </a:extLst>
          </p:cNvPr>
          <p:cNvSpPr txBox="1">
            <a:spLocks/>
          </p:cNvSpPr>
          <p:nvPr/>
        </p:nvSpPr>
        <p:spPr bwMode="auto">
          <a:xfrm>
            <a:off x="8154249" y="2726528"/>
            <a:ext cx="2880287" cy="20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/>
            <a:endParaRPr lang="pt-PT" sz="18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62C7837-37E3-4C6B-AD02-C780CDA6FF8E}"/>
              </a:ext>
            </a:extLst>
          </p:cNvPr>
          <p:cNvSpPr txBox="1"/>
          <p:nvPr/>
        </p:nvSpPr>
        <p:spPr>
          <a:xfrm>
            <a:off x="6848857" y="2661831"/>
            <a:ext cx="3941063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pt-PT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 dos 4 Centros de produção de misturas betuminosa estão atualmente equipados com sistema de incorporação de MBF (material betuminoso fresado)</a:t>
            </a: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pt-PT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  <a:sym typeface="Calibri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pt-PT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59024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38C624-7629-4CC1-9B01-6BCD3402B5BB}"/>
              </a:ext>
            </a:extLst>
          </p:cNvPr>
          <p:cNvSpPr txBox="1"/>
          <p:nvPr/>
        </p:nvSpPr>
        <p:spPr>
          <a:xfrm>
            <a:off x="390143" y="1303754"/>
            <a:ext cx="114117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PT" dirty="0"/>
              <a:t>A reutilização de </a:t>
            </a:r>
            <a:r>
              <a:rPr lang="pt-PT" b="1" dirty="0">
                <a:solidFill>
                  <a:srgbClr val="002060"/>
                </a:solidFill>
              </a:rPr>
              <a:t>M</a:t>
            </a:r>
            <a:r>
              <a:rPr lang="pt-PT" dirty="0"/>
              <a:t>istura </a:t>
            </a:r>
            <a:r>
              <a:rPr lang="pt-PT" b="1" dirty="0">
                <a:solidFill>
                  <a:srgbClr val="002060"/>
                </a:solidFill>
              </a:rPr>
              <a:t>B</a:t>
            </a:r>
            <a:r>
              <a:rPr lang="pt-PT" dirty="0"/>
              <a:t>etuminosa </a:t>
            </a:r>
            <a:r>
              <a:rPr lang="pt-PT" b="1" dirty="0">
                <a:solidFill>
                  <a:srgbClr val="002060"/>
                </a:solidFill>
              </a:rPr>
              <a:t>F</a:t>
            </a:r>
            <a:r>
              <a:rPr lang="pt-PT" dirty="0"/>
              <a:t>resada na produção de misturas betuminosas é uma solução relevante com o objetivo de preservar recursos e contribuir para a economia circular.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564793-6EB2-48BE-B4D6-4DFBE2C65D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46" y="2125957"/>
            <a:ext cx="5419344" cy="362632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87A9EB3-B098-46C4-A2D9-F25F1AB83B50}"/>
              </a:ext>
            </a:extLst>
          </p:cNvPr>
          <p:cNvSpPr txBox="1"/>
          <p:nvPr/>
        </p:nvSpPr>
        <p:spPr>
          <a:xfrm>
            <a:off x="6382511" y="2129760"/>
            <a:ext cx="54193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PT" dirty="0"/>
              <a:t>- Preservação de recursos não renováveis.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6E162F-174A-4FBA-93AF-9C4437CDD6C3}"/>
              </a:ext>
            </a:extLst>
          </p:cNvPr>
          <p:cNvSpPr txBox="1"/>
          <p:nvPr/>
        </p:nvSpPr>
        <p:spPr>
          <a:xfrm>
            <a:off x="6382509" y="2365580"/>
            <a:ext cx="51854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PT" sz="1200" dirty="0"/>
              <a:t>A poupança em agregados e betume é diretamente proporcional à taxa de reciclagem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1C6DDA-ACFE-423F-A34C-62355C194A16}"/>
              </a:ext>
            </a:extLst>
          </p:cNvPr>
          <p:cNvSpPr txBox="1"/>
          <p:nvPr/>
        </p:nvSpPr>
        <p:spPr>
          <a:xfrm>
            <a:off x="6382509" y="3002376"/>
            <a:ext cx="541934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PT" dirty="0"/>
              <a:t>- Redução de gases de efeito estufa ligados ao transporte por meio da economia que gera no transporte de matérias-primas (agregados e betume).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1F1F4F3-CB0D-4315-9D59-7CEA729EF6A0}"/>
              </a:ext>
            </a:extLst>
          </p:cNvPr>
          <p:cNvSpPr txBox="1"/>
          <p:nvPr/>
        </p:nvSpPr>
        <p:spPr>
          <a:xfrm>
            <a:off x="6382509" y="3877389"/>
            <a:ext cx="541934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pt-PT"/>
            </a:defPPr>
            <a:lvl1pPr>
              <a:defRPr sz="1200"/>
            </a:lvl1pPr>
          </a:lstStyle>
          <a:p>
            <a:r>
              <a:rPr lang="pt-PT" dirty="0"/>
              <a:t>Limita a distância total de transporte entre as pedreiras; refinarias e as centrais de fabrico de misturas betuminosas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CA50DA8-796F-4AF4-BFA8-B6D116B1A7C9}"/>
              </a:ext>
            </a:extLst>
          </p:cNvPr>
          <p:cNvSpPr txBox="1"/>
          <p:nvPr/>
        </p:nvSpPr>
        <p:spPr>
          <a:xfrm>
            <a:off x="6382509" y="4510652"/>
            <a:ext cx="54193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PT" dirty="0"/>
              <a:t>- Algumas técnicas também permitem reduzir o consumo e os custos de energia(*).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0A75EA3-08AE-446E-92D1-7DBCFACCC880}"/>
              </a:ext>
            </a:extLst>
          </p:cNvPr>
          <p:cNvSpPr txBox="1"/>
          <p:nvPr/>
        </p:nvSpPr>
        <p:spPr>
          <a:xfrm>
            <a:off x="6410080" y="5156981"/>
            <a:ext cx="54193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pt-PT"/>
            </a:defPPr>
            <a:lvl1pPr>
              <a:defRPr sz="1200"/>
            </a:lvl1pPr>
          </a:lstStyle>
          <a:p>
            <a:r>
              <a:rPr lang="pt-PT" dirty="0"/>
              <a:t>Neste caso não proporciona um ganho ambiental do lado da produção pois é necessário sobreaquecer os agregados novos para atingir a temperatura da mistura alvo.</a:t>
            </a:r>
          </a:p>
        </p:txBody>
      </p:sp>
    </p:spTree>
    <p:extLst>
      <p:ext uri="{BB962C8B-B14F-4D97-AF65-F5344CB8AC3E}">
        <p14:creationId xmlns:p14="http://schemas.microsoft.com/office/powerpoint/2010/main" val="10037528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9E4DC1-81A0-4F07-93C4-F3855C8BABC8}"/>
              </a:ext>
            </a:extLst>
          </p:cNvPr>
          <p:cNvSpPr txBox="1">
            <a:spLocks/>
          </p:cNvSpPr>
          <p:nvPr/>
        </p:nvSpPr>
        <p:spPr bwMode="auto">
          <a:xfrm>
            <a:off x="8154249" y="2726528"/>
            <a:ext cx="2880287" cy="20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/>
            <a:endParaRPr lang="pt-PT" sz="18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F54784C-8E1F-40C0-A352-56EA22A52542}"/>
              </a:ext>
            </a:extLst>
          </p:cNvPr>
          <p:cNvSpPr txBox="1"/>
          <p:nvPr/>
        </p:nvSpPr>
        <p:spPr>
          <a:xfrm>
            <a:off x="403783" y="3519234"/>
            <a:ext cx="3623661" cy="23914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000" b="1" cap="all" spc="150" dirty="0">
                <a:latin typeface="Arial Rounded MT Bold" panose="020F0704030504030204" pitchFamily="34" charset="0"/>
              </a:rPr>
              <a:t>VANTAGENS   ECONÓMICAS</a:t>
            </a:r>
            <a:endParaRPr lang="pt-PT" b="1" cap="all" spc="150" dirty="0">
              <a:latin typeface="Arial Rounded MT Bold" panose="020F0704030504030204" pitchFamily="34" charset="0"/>
            </a:endParaRPr>
          </a:p>
          <a:p>
            <a:pPr algn="ctr">
              <a:lnSpc>
                <a:spcPct val="90000"/>
              </a:lnSpc>
            </a:pPr>
            <a:endParaRPr lang="pt-PT" sz="1400" b="1" cap="all" spc="150" dirty="0"/>
          </a:p>
          <a:p>
            <a:pPr>
              <a:lnSpc>
                <a:spcPct val="90000"/>
              </a:lnSpc>
            </a:pPr>
            <a:r>
              <a:rPr lang="pt-PT" sz="1400" cap="all" spc="150" dirty="0">
                <a:latin typeface="Arial Nova Light" panose="020B0304020202020204" pitchFamily="34" charset="0"/>
              </a:rPr>
              <a:t>- 30% CONSUMO AGREGADO NOVO</a:t>
            </a:r>
          </a:p>
          <a:p>
            <a:pPr>
              <a:lnSpc>
                <a:spcPct val="90000"/>
              </a:lnSpc>
            </a:pPr>
            <a:endParaRPr lang="pt-PT" sz="1400" cap="all" spc="150" dirty="0">
              <a:latin typeface="Arial Nova Light" panose="020B03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latin typeface="Arial Nova Light" panose="020B0304020202020204" pitchFamily="34" charset="0"/>
              </a:rPr>
              <a:t>- 30% CONSUMO BETUME</a:t>
            </a:r>
          </a:p>
          <a:p>
            <a:pPr>
              <a:lnSpc>
                <a:spcPct val="90000"/>
              </a:lnSpc>
            </a:pPr>
            <a:endParaRPr lang="pt-PT" sz="1400" cap="all" spc="150" dirty="0">
              <a:latin typeface="Arial Nova Light" panose="020B03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latin typeface="Arial Nova Light" panose="020B0304020202020204" pitchFamily="34" charset="0"/>
              </a:rPr>
              <a:t>- ENCAMINHAMENTO A OGR</a:t>
            </a:r>
          </a:p>
          <a:p>
            <a:pPr>
              <a:lnSpc>
                <a:spcPct val="90000"/>
              </a:lnSpc>
            </a:pPr>
            <a:endParaRPr lang="pt-PT" sz="1400" cap="all" spc="150" dirty="0">
              <a:latin typeface="Arial Nova Light" panose="020B03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latin typeface="Arial Nova Light" panose="020B0304020202020204" pitchFamily="34" charset="0"/>
              </a:rPr>
              <a:t>- TRANSPORTE RODOVIÁRIO                                                                                         </a:t>
            </a:r>
            <a:r>
              <a:rPr lang="pt-PT" sz="1100" cap="all" spc="150" dirty="0">
                <a:latin typeface="Arial Nova Light" panose="020B0304020202020204" pitchFamily="34" charset="0"/>
              </a:rPr>
              <a:t>(agregados/betumes/MBF)</a:t>
            </a:r>
            <a:endParaRPr lang="pt-PT" sz="1400" cap="all" spc="150" dirty="0">
              <a:latin typeface="Arial Nova Light" panose="020B03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C4290D-75A8-4970-8D9F-4E6A0C322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948" y="893079"/>
            <a:ext cx="5988880" cy="3285728"/>
          </a:xfrm>
          <a:prstGeom prst="rect">
            <a:avLst/>
          </a:prstGeom>
        </p:spPr>
      </p:pic>
      <p:sp>
        <p:nvSpPr>
          <p:cNvPr id="15" name="CaixaDeTexto 1">
            <a:extLst>
              <a:ext uri="{FF2B5EF4-FFF2-40B4-BE49-F238E27FC236}">
                <a16:creationId xmlns:a16="http://schemas.microsoft.com/office/drawing/2014/main" id="{644B8FB7-0487-4FFD-9CAD-C61160D9D9A4}"/>
              </a:ext>
            </a:extLst>
          </p:cNvPr>
          <p:cNvSpPr txBox="1"/>
          <p:nvPr/>
        </p:nvSpPr>
        <p:spPr>
          <a:xfrm>
            <a:off x="8055863" y="3368407"/>
            <a:ext cx="3732353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PT" sz="2000" b="1" cap="all" spc="150" dirty="0">
                <a:latin typeface="Arial Rounded MT Bold" panose="020F0704030504030204" pitchFamily="34" charset="0"/>
                <a:ea typeface="+mj-ea"/>
                <a:cs typeface="+mj-cs"/>
              </a:rPr>
              <a:t>Desvantagens ECONÓMICAS</a:t>
            </a:r>
            <a:endParaRPr lang="pt-PT" sz="2000" dirty="0">
              <a:latin typeface="Arial Rounded MT Bold" panose="020F0704030504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endParaRPr lang="pt-PT" sz="1400" cap="all" spc="15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latin typeface="Arial Nova Light" panose="020B0304020202020204" pitchFamily="34" charset="0"/>
                <a:ea typeface="+mj-ea"/>
                <a:cs typeface="+mj-cs"/>
              </a:rPr>
              <a:t>+ adaptação das centrais</a:t>
            </a:r>
          </a:p>
          <a:p>
            <a:pPr>
              <a:lnSpc>
                <a:spcPct val="90000"/>
              </a:lnSpc>
            </a:pPr>
            <a:endParaRPr lang="pt-PT" sz="1400" cap="all" spc="150" dirty="0">
              <a:latin typeface="Arial Nova Light" panose="020B03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latin typeface="Arial Nova Light" panose="020B0304020202020204" pitchFamily="34" charset="0"/>
                <a:ea typeface="+mj-ea"/>
                <a:cs typeface="+mj-cs"/>
              </a:rPr>
              <a:t>+ CONSUMO ADITIVOS</a:t>
            </a:r>
          </a:p>
          <a:p>
            <a:pPr>
              <a:lnSpc>
                <a:spcPct val="90000"/>
              </a:lnSpc>
            </a:pPr>
            <a:endParaRPr lang="pt-PT" sz="1400" cap="all" spc="150" dirty="0">
              <a:latin typeface="Arial Nova Light" panose="020B0304020202020204" pitchFamily="34" charset="0"/>
              <a:ea typeface="+mj-ea"/>
              <a:cs typeface="+mj-cs"/>
            </a:endParaRPr>
          </a:p>
          <a:p>
            <a:pPr marR="0">
              <a:lnSpc>
                <a:spcPct val="90000"/>
              </a:lnSpc>
              <a:spcBef>
                <a:spcPct val="0"/>
              </a:spcBef>
            </a:pPr>
            <a:r>
              <a:rPr lang="pt-PT" sz="1400" cap="all" spc="150" dirty="0">
                <a:latin typeface="Arial Nova Light" panose="020B0304020202020204" pitchFamily="34" charset="0"/>
                <a:ea typeface="+mj-ea"/>
                <a:cs typeface="+mj-cs"/>
              </a:rPr>
              <a:t>+ CONSUMO FUEL-ENERGIA</a:t>
            </a:r>
          </a:p>
          <a:p>
            <a:pPr marR="0">
              <a:lnSpc>
                <a:spcPct val="90000"/>
              </a:lnSpc>
              <a:spcBef>
                <a:spcPct val="0"/>
              </a:spcBef>
            </a:pPr>
            <a:endParaRPr lang="pt-PT" sz="1400" cap="all" spc="150" dirty="0">
              <a:latin typeface="Arial Nova Light" panose="020B03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latin typeface="Arial Nova Light" panose="020B0304020202020204" pitchFamily="34" charset="0"/>
                <a:ea typeface="+mj-ea"/>
                <a:cs typeface="+mj-cs"/>
              </a:rPr>
              <a:t>+ tratamento do </a:t>
            </a:r>
            <a:r>
              <a:rPr lang="pt-PT" sz="1400" cap="all" spc="150" dirty="0" err="1">
                <a:latin typeface="Arial Nova Light" panose="020B0304020202020204" pitchFamily="34" charset="0"/>
                <a:ea typeface="+mj-ea"/>
                <a:cs typeface="+mj-cs"/>
              </a:rPr>
              <a:t>mbf</a:t>
            </a:r>
            <a:endParaRPr lang="pt-PT" sz="1400" cap="all" spc="150" dirty="0">
              <a:latin typeface="Arial Nova Light" panose="020B0304020202020204" pitchFamily="34" charset="0"/>
              <a:ea typeface="+mj-ea"/>
              <a:cs typeface="+mj-cs"/>
            </a:endParaRPr>
          </a:p>
          <a:p>
            <a:pPr marR="0">
              <a:lnSpc>
                <a:spcPct val="90000"/>
              </a:lnSpc>
              <a:spcBef>
                <a:spcPct val="0"/>
              </a:spcBef>
            </a:pPr>
            <a:endParaRPr lang="pt-PT" sz="1400" cap="all" spc="150" dirty="0">
              <a:latin typeface="Arial Nova Light" panose="020B0304020202020204" pitchFamily="34" charset="0"/>
              <a:ea typeface="+mj-ea"/>
              <a:cs typeface="+mj-cs"/>
            </a:endParaRPr>
          </a:p>
          <a:p>
            <a:pPr marR="0">
              <a:lnSpc>
                <a:spcPct val="90000"/>
              </a:lnSpc>
              <a:spcBef>
                <a:spcPct val="0"/>
              </a:spcBef>
            </a:pPr>
            <a:r>
              <a:rPr lang="pt-PT" sz="1400" cap="all" spc="150" dirty="0">
                <a:latin typeface="Arial Nova Light" panose="020B0304020202020204" pitchFamily="34" charset="0"/>
                <a:ea typeface="+mj-ea"/>
                <a:cs typeface="+mj-cs"/>
              </a:rPr>
              <a:t>+ DESGASTE EQUIPAMENTO</a:t>
            </a:r>
          </a:p>
        </p:txBody>
      </p:sp>
    </p:spTree>
    <p:extLst>
      <p:ext uri="{BB962C8B-B14F-4D97-AF65-F5344CB8AC3E}">
        <p14:creationId xmlns:p14="http://schemas.microsoft.com/office/powerpoint/2010/main" val="187280952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9E4DC1-81A0-4F07-93C4-F3855C8BABC8}"/>
              </a:ext>
            </a:extLst>
          </p:cNvPr>
          <p:cNvSpPr txBox="1">
            <a:spLocks/>
          </p:cNvSpPr>
          <p:nvPr/>
        </p:nvSpPr>
        <p:spPr bwMode="auto">
          <a:xfrm>
            <a:off x="8154249" y="2726528"/>
            <a:ext cx="2880287" cy="20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/>
            <a:endParaRPr lang="pt-PT" sz="18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F54784C-8E1F-40C0-A352-56EA22A52542}"/>
              </a:ext>
            </a:extLst>
          </p:cNvPr>
          <p:cNvSpPr txBox="1"/>
          <p:nvPr/>
        </p:nvSpPr>
        <p:spPr>
          <a:xfrm>
            <a:off x="357951" y="1530817"/>
            <a:ext cx="4671249" cy="2363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000" b="1" cap="all" spc="150" dirty="0">
                <a:latin typeface="Arial Rounded MT Bold" panose="020F0704030504030204" pitchFamily="34" charset="0"/>
              </a:rPr>
              <a:t>VANTAGENS   Ambientais</a:t>
            </a:r>
          </a:p>
          <a:p>
            <a:pPr algn="ctr">
              <a:lnSpc>
                <a:spcPct val="90000"/>
              </a:lnSpc>
            </a:pPr>
            <a:endParaRPr lang="pt-PT" b="1" cap="all" spc="150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solidFill>
                  <a:schemeClr val="tx1"/>
                </a:solidFill>
                <a:latin typeface="Arial Nova Light" panose="020B0304020202020204" pitchFamily="34" charset="0"/>
                <a:ea typeface="+mj-ea"/>
                <a:cs typeface="+mj-cs"/>
              </a:rPr>
              <a:t>Menor extração E TRANSFORMAÇÃO DE inertes</a:t>
            </a:r>
          </a:p>
          <a:p>
            <a:pPr>
              <a:lnSpc>
                <a:spcPct val="90000"/>
              </a:lnSpc>
            </a:pPr>
            <a:endParaRPr lang="pt-PT" sz="1400" cap="all" spc="150" dirty="0">
              <a:solidFill>
                <a:schemeClr val="tx1"/>
              </a:solidFill>
              <a:latin typeface="Arial Nova Light" panose="020B03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solidFill>
                  <a:schemeClr val="tx1"/>
                </a:solidFill>
                <a:latin typeface="Arial Nova Light" panose="020B0304020202020204" pitchFamily="34" charset="0"/>
                <a:ea typeface="+mj-ea"/>
                <a:cs typeface="+mj-cs"/>
              </a:rPr>
              <a:t>menor importação de betumes</a:t>
            </a:r>
          </a:p>
          <a:p>
            <a:pPr>
              <a:lnSpc>
                <a:spcPct val="90000"/>
              </a:lnSpc>
            </a:pPr>
            <a:endParaRPr lang="pt-PT" sz="1400" cap="all" spc="150" dirty="0">
              <a:solidFill>
                <a:schemeClr val="tx1"/>
              </a:solidFill>
              <a:latin typeface="Arial Nova Light" panose="020B03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solidFill>
                  <a:schemeClr val="tx1"/>
                </a:solidFill>
                <a:latin typeface="Arial Nova Light" panose="020B0304020202020204" pitchFamily="34" charset="0"/>
                <a:ea typeface="+mj-ea"/>
                <a:cs typeface="+mj-cs"/>
              </a:rPr>
              <a:t>menor contaminação de locais de armazenamento / DEPÓSITO</a:t>
            </a:r>
          </a:p>
          <a:p>
            <a:pPr>
              <a:lnSpc>
                <a:spcPct val="90000"/>
              </a:lnSpc>
            </a:pPr>
            <a:endParaRPr lang="pt-PT" sz="1400" cap="all" spc="150" dirty="0">
              <a:solidFill>
                <a:schemeClr val="tx1"/>
              </a:solidFill>
              <a:latin typeface="Arial Nova Light" panose="020B03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solidFill>
                  <a:schemeClr val="tx1"/>
                </a:solidFill>
                <a:latin typeface="Arial Nova Light" panose="020B0304020202020204" pitchFamily="34" charset="0"/>
                <a:ea typeface="+mj-ea"/>
                <a:cs typeface="+mj-cs"/>
              </a:rPr>
              <a:t>MELHOR GESTÃO DE RESÍDUOS</a:t>
            </a:r>
          </a:p>
        </p:txBody>
      </p:sp>
      <p:sp>
        <p:nvSpPr>
          <p:cNvPr id="15" name="CaixaDeTexto 1">
            <a:extLst>
              <a:ext uri="{FF2B5EF4-FFF2-40B4-BE49-F238E27FC236}">
                <a16:creationId xmlns:a16="http://schemas.microsoft.com/office/drawing/2014/main" id="{644B8FB7-0487-4FFD-9CAD-C61160D9D9A4}"/>
              </a:ext>
            </a:extLst>
          </p:cNvPr>
          <p:cNvSpPr txBox="1"/>
          <p:nvPr/>
        </p:nvSpPr>
        <p:spPr>
          <a:xfrm>
            <a:off x="7085228" y="1538445"/>
            <a:ext cx="4702989" cy="11449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PT" sz="2000" b="1" cap="all" spc="150" dirty="0">
                <a:latin typeface="Arial Rounded MT Bold" panose="020F0704030504030204" pitchFamily="34" charset="0"/>
                <a:ea typeface="+mj-ea"/>
                <a:cs typeface="+mj-cs"/>
              </a:rPr>
              <a:t>Desvantagens Ambientais</a:t>
            </a:r>
            <a:endParaRPr lang="pt-PT" sz="1600" dirty="0"/>
          </a:p>
          <a:p>
            <a:pPr algn="ctr">
              <a:lnSpc>
                <a:spcPct val="90000"/>
              </a:lnSpc>
            </a:pPr>
            <a:endParaRPr lang="pt-PT" sz="1400" cap="all" spc="150" dirty="0">
              <a:latin typeface="Arial Nova Light" panose="020B03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latin typeface="Arial Nova Light" panose="020B0304020202020204" pitchFamily="34" charset="0"/>
                <a:ea typeface="+mj-ea"/>
                <a:cs typeface="+mj-cs"/>
              </a:rPr>
              <a:t>+ CONSUMO DE </a:t>
            </a:r>
            <a:r>
              <a:rPr lang="pt-PT" sz="1400" cap="all" spc="150" dirty="0" err="1">
                <a:latin typeface="Arial Nova Light" panose="020B0304020202020204" pitchFamily="34" charset="0"/>
                <a:ea typeface="+mj-ea"/>
                <a:cs typeface="+mj-cs"/>
              </a:rPr>
              <a:t>ADITIVOs</a:t>
            </a:r>
            <a:r>
              <a:rPr lang="pt-PT" sz="1400" cap="all" spc="150" dirty="0">
                <a:latin typeface="Arial Nova Light" panose="020B0304020202020204" pitchFamily="34" charset="0"/>
                <a:ea typeface="+mj-ea"/>
                <a:cs typeface="+mj-cs"/>
              </a:rPr>
              <a:t> (QUÍMICOS)</a:t>
            </a:r>
          </a:p>
          <a:p>
            <a:pPr>
              <a:lnSpc>
                <a:spcPct val="90000"/>
              </a:lnSpc>
            </a:pPr>
            <a:endParaRPr lang="pt-PT" sz="1400" cap="all" spc="150" dirty="0">
              <a:latin typeface="Arial Nova Light" panose="020B03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pt-PT" sz="1400" cap="all" spc="150" dirty="0">
                <a:latin typeface="Arial Nova Light" panose="020B0304020202020204" pitchFamily="34" charset="0"/>
                <a:ea typeface="+mj-ea"/>
                <a:cs typeface="+mj-cs"/>
              </a:rPr>
              <a:t>+ CONSUMO FUEL-ENERGIA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CA87502-6804-4B0D-A9A6-D43DCA2EC6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07794" y="1457888"/>
            <a:ext cx="3226414" cy="19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3387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9E4DC1-81A0-4F07-93C4-F3855C8BABC8}"/>
              </a:ext>
            </a:extLst>
          </p:cNvPr>
          <p:cNvSpPr txBox="1">
            <a:spLocks/>
          </p:cNvSpPr>
          <p:nvPr/>
        </p:nvSpPr>
        <p:spPr bwMode="auto">
          <a:xfrm>
            <a:off x="8154249" y="2726528"/>
            <a:ext cx="2880287" cy="20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/>
            <a:endParaRPr lang="pt-PT" sz="18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7551B2-612F-4C9F-B9E4-0A552810C4A5}"/>
              </a:ext>
            </a:extLst>
          </p:cNvPr>
          <p:cNvSpPr txBox="1"/>
          <p:nvPr/>
        </p:nvSpPr>
        <p:spPr>
          <a:xfrm>
            <a:off x="7840879" y="4001616"/>
            <a:ext cx="363640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pt-PT"/>
            </a:defPPr>
            <a:lvl1pPr>
              <a:defRPr sz="1200"/>
            </a:lvl1pPr>
          </a:lstStyle>
          <a:p>
            <a:pPr algn="just"/>
            <a:r>
              <a:rPr lang="pt-PT" sz="1800" dirty="0"/>
              <a:t>Com este ritmo seriam necessários mais de 25 anos para consumir a totalidade dos pavimentos desconstruídos no ano de  2022 pela Socorpena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E83BD81-5935-4859-BF3A-7003BD3B3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7" y="1364507"/>
            <a:ext cx="5936931" cy="41309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C7B9F31-3DC3-4123-8F2E-A3434EE726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666" y="1826281"/>
            <a:ext cx="1636857" cy="163685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F54784C-8E1F-40C0-A352-56EA22A52542}"/>
              </a:ext>
            </a:extLst>
          </p:cNvPr>
          <p:cNvSpPr txBox="1"/>
          <p:nvPr/>
        </p:nvSpPr>
        <p:spPr>
          <a:xfrm>
            <a:off x="225551" y="1061499"/>
            <a:ext cx="85526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PT" altLang="pt-PT" b="1" dirty="0"/>
              <a:t>PRODUÇÃO DE RESÍDUOS </a:t>
            </a:r>
            <a:r>
              <a:rPr lang="pt-PT" altLang="pt-PT" b="1" dirty="0" err="1"/>
              <a:t>vs</a:t>
            </a:r>
            <a:r>
              <a:rPr lang="pt-PT" altLang="pt-PT" b="1" dirty="0"/>
              <a:t> RECICLAGEM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20682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09E4DC1-81A0-4F07-93C4-F3855C8BABC8}"/>
              </a:ext>
            </a:extLst>
          </p:cNvPr>
          <p:cNvSpPr txBox="1">
            <a:spLocks/>
          </p:cNvSpPr>
          <p:nvPr/>
        </p:nvSpPr>
        <p:spPr bwMode="auto">
          <a:xfrm>
            <a:off x="8154249" y="2726528"/>
            <a:ext cx="2880287" cy="20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/>
            <a:endParaRPr lang="pt-PT" sz="18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F54784C-8E1F-40C0-A352-56EA22A52542}"/>
              </a:ext>
            </a:extLst>
          </p:cNvPr>
          <p:cNvSpPr txBox="1"/>
          <p:nvPr/>
        </p:nvSpPr>
        <p:spPr>
          <a:xfrm>
            <a:off x="356616" y="1061499"/>
            <a:ext cx="114391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PT" altLang="pt-PT" b="1" dirty="0"/>
              <a:t>ABORDAGENS DISTINTAS PARA 2 MISTURAS</a:t>
            </a:r>
            <a:endParaRPr lang="pt-PT" dirty="0"/>
          </a:p>
        </p:txBody>
      </p:sp>
      <p:sp>
        <p:nvSpPr>
          <p:cNvPr id="10" name="CaixaDeTexto 16">
            <a:extLst>
              <a:ext uri="{FF2B5EF4-FFF2-40B4-BE49-F238E27FC236}">
                <a16:creationId xmlns:a16="http://schemas.microsoft.com/office/drawing/2014/main" id="{551814AA-1ADC-489C-91F3-B20BF8B78E6A}"/>
              </a:ext>
            </a:extLst>
          </p:cNvPr>
          <p:cNvSpPr txBox="1"/>
          <p:nvPr/>
        </p:nvSpPr>
        <p:spPr>
          <a:xfrm>
            <a:off x="6957151" y="1997839"/>
            <a:ext cx="4607051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PT" sz="1800" b="1" u="sng" dirty="0">
                <a:latin typeface="Arial Nova Light" panose="020B0304020202020204" pitchFamily="34" charset="0"/>
              </a:rPr>
              <a:t>AC14 Surf PMB 45/80-65 (</a:t>
            </a:r>
            <a:r>
              <a:rPr lang="pt-PT" sz="1800" b="1" u="sng" dirty="0" err="1">
                <a:latin typeface="Arial Nova Light" panose="020B0304020202020204" pitchFamily="34" charset="0"/>
              </a:rPr>
              <a:t>BBr</a:t>
            </a:r>
            <a:r>
              <a:rPr lang="pt-PT" sz="1800" b="1" u="sng" dirty="0">
                <a:latin typeface="Arial Nova Light" panose="020B0304020202020204" pitchFamily="34" charset="0"/>
              </a:rPr>
              <a:t>) 30% MBF</a:t>
            </a:r>
          </a:p>
          <a:p>
            <a:pPr lvl="0" algn="ctr"/>
            <a:endParaRPr lang="pt-PT" sz="1800" dirty="0"/>
          </a:p>
          <a:p>
            <a:pPr lvl="0" algn="ctr"/>
            <a:endParaRPr lang="pt-PT" sz="1800" dirty="0"/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70% de ligante novo </a:t>
            </a:r>
            <a:r>
              <a:rPr lang="pt-PT" sz="1800" u="sng" dirty="0">
                <a:latin typeface="Arial Nova Cond Light" panose="020B0306020202020204" pitchFamily="34" charset="0"/>
              </a:rPr>
              <a:t>70/100</a:t>
            </a:r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 +</a:t>
            </a:r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  30 % ligante recuperado </a:t>
            </a:r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+ </a:t>
            </a:r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Polímero modificador de betume (RW </a:t>
            </a:r>
            <a:r>
              <a:rPr lang="pt-PT" sz="1800" dirty="0" err="1">
                <a:latin typeface="Arial Nova Cond Light" panose="020B0306020202020204" pitchFamily="34" charset="0"/>
              </a:rPr>
              <a:t>Elast</a:t>
            </a:r>
            <a:r>
              <a:rPr lang="pt-PT" sz="1800" dirty="0">
                <a:latin typeface="Arial Nova Cond Light" panose="020B0306020202020204" pitchFamily="34" charset="0"/>
              </a:rPr>
              <a:t> fornecido pela </a:t>
            </a:r>
            <a:r>
              <a:rPr lang="pt-PT" sz="1800" dirty="0" err="1">
                <a:latin typeface="Arial Nova Cond Light" panose="020B0306020202020204" pitchFamily="34" charset="0"/>
              </a:rPr>
              <a:t>roadWay</a:t>
            </a:r>
            <a:r>
              <a:rPr lang="pt-PT" sz="1800" dirty="0">
                <a:latin typeface="Arial Nova Cond Light" panose="020B0306020202020204" pitchFamily="34" charset="0"/>
              </a:rPr>
              <a:t> </a:t>
            </a:r>
            <a:r>
              <a:rPr lang="pt-PT" sz="1800" dirty="0" err="1">
                <a:latin typeface="Arial Nova Cond Light" panose="020B0306020202020204" pitchFamily="34" charset="0"/>
              </a:rPr>
              <a:t>solutions</a:t>
            </a:r>
            <a:r>
              <a:rPr lang="pt-PT" sz="1800" dirty="0">
                <a:latin typeface="Arial Nova Cond Light" panose="020B0306020202020204" pitchFamily="34" charset="0"/>
              </a:rPr>
              <a:t>)</a:t>
            </a:r>
          </a:p>
          <a:p>
            <a:pPr lvl="0" algn="ctr"/>
            <a:endParaRPr lang="pt-PT" sz="1800" dirty="0"/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27551B2-612F-4C9F-B9E4-0A552810C4A5}"/>
              </a:ext>
            </a:extLst>
          </p:cNvPr>
          <p:cNvSpPr txBox="1"/>
          <p:nvPr/>
        </p:nvSpPr>
        <p:spPr>
          <a:xfrm>
            <a:off x="534970" y="1955626"/>
            <a:ext cx="4607051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PT" sz="1800" b="1" u="sng" dirty="0">
                <a:latin typeface="Arial Nova Light" panose="020B0304020202020204" pitchFamily="34" charset="0"/>
              </a:rPr>
              <a:t>AC20 Base/Bin/</a:t>
            </a:r>
            <a:r>
              <a:rPr lang="pt-PT" sz="1800" b="1" u="sng" dirty="0" err="1">
                <a:latin typeface="Arial Nova Light" panose="020B0304020202020204" pitchFamily="34" charset="0"/>
              </a:rPr>
              <a:t>Reg</a:t>
            </a:r>
            <a:r>
              <a:rPr lang="pt-PT" sz="1800" b="1" u="sng" dirty="0">
                <a:latin typeface="Arial Nova Light" panose="020B0304020202020204" pitchFamily="34" charset="0"/>
              </a:rPr>
              <a:t> 35/50 (MB) 30% MBFF</a:t>
            </a:r>
          </a:p>
          <a:p>
            <a:pPr lvl="0" algn="ctr"/>
            <a:endParaRPr lang="pt-PT" sz="1800" dirty="0"/>
          </a:p>
          <a:p>
            <a:pPr lvl="0" algn="ctr"/>
            <a:endParaRPr lang="pt-PT" sz="1800" dirty="0">
              <a:latin typeface="Arial Nova Cond Light" panose="020B0306020202020204" pitchFamily="34" charset="0"/>
            </a:endParaRPr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70% de ligante novo </a:t>
            </a:r>
            <a:r>
              <a:rPr lang="pt-PT" sz="1800" u="sng" dirty="0">
                <a:latin typeface="Arial Nova Cond Light" panose="020B0306020202020204" pitchFamily="34" charset="0"/>
              </a:rPr>
              <a:t>50/70</a:t>
            </a:r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 +</a:t>
            </a:r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  30 % ligante recuperado </a:t>
            </a:r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+ </a:t>
            </a:r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rejuvenescedor </a:t>
            </a:r>
          </a:p>
          <a:p>
            <a:pPr lvl="0" algn="ctr"/>
            <a:r>
              <a:rPr lang="pt-PT" sz="1800" dirty="0">
                <a:latin typeface="Arial Nova Cond Light" panose="020B0306020202020204" pitchFamily="34" charset="0"/>
              </a:rPr>
              <a:t>(ITERLENE ACF 2000 GREEN da ITERCHIMICA)</a:t>
            </a:r>
          </a:p>
          <a:p>
            <a:pPr lvl="0"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8503235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18305" y="521038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A78126E-9033-9544-1E5A-06CA1F77960B}"/>
              </a:ext>
            </a:extLst>
          </p:cNvPr>
          <p:cNvSpPr txBox="1"/>
          <p:nvPr/>
        </p:nvSpPr>
        <p:spPr>
          <a:xfrm>
            <a:off x="1946130" y="1825849"/>
            <a:ext cx="5373695" cy="29953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01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Estratégia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Sustentabilidade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-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Globalvia</a:t>
            </a:r>
            <a:endParaRPr lang="es-ES" sz="1200" dirty="0">
              <a:solidFill>
                <a:srgbClr val="5B6770"/>
              </a:solidFill>
              <a:latin typeface="+mn-lt"/>
              <a:ea typeface="Titillium" charset="0"/>
              <a:cs typeface="Arial" panose="020B0604020202020204" pitchFamily="34" charset="0"/>
            </a:endParaRPr>
          </a:p>
          <a:p>
            <a:pPr defTabSz="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02 Pavimentos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sustentáveis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– resumo temporal do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projecto</a:t>
            </a:r>
            <a:endParaRPr lang="es-ES" sz="1200" dirty="0">
              <a:solidFill>
                <a:srgbClr val="5B6770"/>
              </a:solidFill>
              <a:latin typeface="+mn-lt"/>
              <a:ea typeface="Titillium" charset="0"/>
              <a:cs typeface="Arial" panose="020B0604020202020204" pitchFamily="34" charset="0"/>
            </a:endParaRPr>
          </a:p>
          <a:p>
            <a:pPr defTabSz="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03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Estudo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laboratorial de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formulação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da mistura de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ligação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Ac20</a:t>
            </a:r>
          </a:p>
          <a:p>
            <a:pPr defTabSz="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04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Estudo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desempenho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das misturas</a:t>
            </a:r>
          </a:p>
          <a:p>
            <a:pPr defTabSz="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05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Acompanhamento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da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construção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do trecho experimental e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monitorização</a:t>
            </a:r>
            <a:endParaRPr lang="es-ES" sz="1200" dirty="0">
              <a:solidFill>
                <a:srgbClr val="5B6770"/>
              </a:solidFill>
              <a:latin typeface="+mn-lt"/>
              <a:ea typeface="Titillium" charset="0"/>
              <a:cs typeface="Arial" panose="020B0604020202020204" pitchFamily="34" charset="0"/>
            </a:endParaRPr>
          </a:p>
          <a:p>
            <a:pPr defTabSz="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06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Vantagens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e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desvantagens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económicas e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Ambientais</a:t>
            </a:r>
            <a:endParaRPr lang="es-ES" sz="1200" dirty="0">
              <a:solidFill>
                <a:srgbClr val="5B6770"/>
              </a:solidFill>
              <a:latin typeface="+mn-lt"/>
              <a:ea typeface="Titillium" charset="0"/>
              <a:cs typeface="Arial" panose="020B0604020202020204" pitchFamily="34" charset="0"/>
            </a:endParaRPr>
          </a:p>
          <a:p>
            <a:pPr defTabSz="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07 Misturas Ac20 e Ac14, </a:t>
            </a:r>
            <a:r>
              <a:rPr lang="es-ES" sz="1200" dirty="0" err="1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abordagens</a:t>
            </a: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 diferentes</a:t>
            </a:r>
          </a:p>
          <a:p>
            <a:pPr defTabSz="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solidFill>
                  <a:srgbClr val="5B6770"/>
                </a:solidFill>
                <a:latin typeface="+mn-lt"/>
                <a:ea typeface="Titillium" charset="0"/>
                <a:cs typeface="Arial" panose="020B0604020202020204" pitchFamily="34" charset="0"/>
              </a:rPr>
              <a:t>06 Destaques e Expectativas Futuras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F46829-F0FC-6B3A-7C07-FE0469F5B38B}"/>
              </a:ext>
            </a:extLst>
          </p:cNvPr>
          <p:cNvSpPr txBox="1"/>
          <p:nvPr/>
        </p:nvSpPr>
        <p:spPr>
          <a:xfrm>
            <a:off x="1946130" y="1487297"/>
            <a:ext cx="154999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9348796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09BC4086-1CBE-01AC-07F7-1B318C2AB1C0}"/>
              </a:ext>
            </a:extLst>
          </p:cNvPr>
          <p:cNvSpPr/>
          <p:nvPr/>
        </p:nvSpPr>
        <p:spPr>
          <a:xfrm>
            <a:off x="851826" y="1124077"/>
            <a:ext cx="3654877" cy="609711"/>
          </a:xfrm>
          <a:prstGeom prst="homePlate">
            <a:avLst/>
          </a:prstGeom>
          <a:gradFill rotWithShape="1">
            <a:gsLst>
              <a:gs pos="0">
                <a:srgbClr val="94E8C0">
                  <a:lumMod val="110000"/>
                  <a:satMod val="105000"/>
                  <a:tint val="67000"/>
                </a:srgbClr>
              </a:gs>
              <a:gs pos="50000">
                <a:srgbClr val="94E8C0">
                  <a:lumMod val="105000"/>
                  <a:satMod val="103000"/>
                  <a:tint val="73000"/>
                </a:srgbClr>
              </a:gs>
              <a:gs pos="100000">
                <a:srgbClr val="94E8C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94E8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Destaques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2662A9-15A4-21EC-31E5-6915D688A161}"/>
              </a:ext>
            </a:extLst>
          </p:cNvPr>
          <p:cNvSpPr txBox="1"/>
          <p:nvPr/>
        </p:nvSpPr>
        <p:spPr>
          <a:xfrm>
            <a:off x="851826" y="2118262"/>
            <a:ext cx="999085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2060"/>
                </a:solidFill>
                <a:latin typeface="+mn-lt"/>
              </a:rPr>
              <a:t>Trabalho conjunto entre empresas e o meio académico que permitiu desenvolver uma solução sustentável para um desafio que se impõe para todas as entidades envolvidas, a </a:t>
            </a:r>
            <a:r>
              <a:rPr lang="pt-PT" sz="1600" b="1" dirty="0">
                <a:solidFill>
                  <a:srgbClr val="002060"/>
                </a:solidFill>
                <a:latin typeface="+mn-lt"/>
              </a:rPr>
              <a:t>redução de resíduos e gasto de matéria prima;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PT" sz="1600" b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2060"/>
                </a:solidFill>
                <a:latin typeface="+mn-lt"/>
              </a:rPr>
              <a:t>Formulação das misturas AC20 e AC14 com incorporação de material fresado e validação das características da mistura reciclada face à mistura tradicional pela Universidade do Minho, confere um grau de fiabilidade/credibilidade que é uma mais valia dentro e fora das empresas e permite dar continuidade ao </a:t>
            </a:r>
            <a:r>
              <a:rPr lang="pt-PT" sz="1600" dirty="0" err="1">
                <a:solidFill>
                  <a:srgbClr val="002060"/>
                </a:solidFill>
                <a:latin typeface="+mn-lt"/>
              </a:rPr>
              <a:t>projecto</a:t>
            </a:r>
            <a:r>
              <a:rPr lang="pt-PT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PT" sz="1600" b="1" dirty="0">
                <a:solidFill>
                  <a:srgbClr val="002060"/>
                </a:solidFill>
                <a:latin typeface="+mn-lt"/>
              </a:rPr>
              <a:t>Pavimentos sustentáveis</a:t>
            </a:r>
            <a:r>
              <a:rPr lang="pt-PT" sz="1600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lnSpc>
                <a:spcPct val="150000"/>
              </a:lnSpc>
            </a:pPr>
            <a:endParaRPr lang="pt-PT" sz="1600" dirty="0">
              <a:solidFill>
                <a:srgbClr val="002060"/>
              </a:solidFill>
              <a:latin typeface="Silka" panose="00000500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PT" sz="1600" dirty="0">
              <a:solidFill>
                <a:srgbClr val="002060"/>
              </a:solidFill>
              <a:latin typeface="Silk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0248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F38A1BF8-B613-ED58-0464-E7DF14FA970F}"/>
              </a:ext>
            </a:extLst>
          </p:cNvPr>
          <p:cNvSpPr/>
          <p:nvPr/>
        </p:nvSpPr>
        <p:spPr>
          <a:xfrm>
            <a:off x="530259" y="1133631"/>
            <a:ext cx="3389245" cy="604813"/>
          </a:xfrm>
          <a:prstGeom prst="homePlate">
            <a:avLst/>
          </a:prstGeom>
          <a:gradFill rotWithShape="1">
            <a:gsLst>
              <a:gs pos="0">
                <a:srgbClr val="94E8C0">
                  <a:lumMod val="110000"/>
                  <a:satMod val="105000"/>
                  <a:tint val="67000"/>
                </a:srgbClr>
              </a:gs>
              <a:gs pos="50000">
                <a:srgbClr val="94E8C0">
                  <a:lumMod val="105000"/>
                  <a:satMod val="103000"/>
                  <a:tint val="73000"/>
                </a:srgbClr>
              </a:gs>
              <a:gs pos="100000">
                <a:srgbClr val="94E8C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94E8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67" b="1" i="0" u="none" strike="noStrike" kern="0" cap="none" spc="0" normalizeH="0" baseline="0" noProof="0" dirty="0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Expectativas Futuras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2038A4-E9BA-AC8D-208F-D018F055351F}"/>
              </a:ext>
            </a:extLst>
          </p:cNvPr>
          <p:cNvSpPr txBox="1"/>
          <p:nvPr/>
        </p:nvSpPr>
        <p:spPr>
          <a:xfrm>
            <a:off x="530259" y="1877952"/>
            <a:ext cx="10515802" cy="483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2060"/>
                </a:solidFill>
              </a:rPr>
              <a:t>Monitorização do desempenho das misturas recicladas aplicadas que permita determinar o ciclo de vida útil do pavimento;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PT" sz="1600" dirty="0">
              <a:solidFill>
                <a:srgbClr val="002060"/>
              </a:solidFill>
            </a:endParaRP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2060"/>
                </a:solidFill>
              </a:rPr>
              <a:t>Aplicação de 100% de misturas com incorporação de material fresado ;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PT" sz="1600" dirty="0">
              <a:solidFill>
                <a:srgbClr val="002060"/>
              </a:solidFill>
            </a:endParaRP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2060"/>
                </a:solidFill>
              </a:rPr>
              <a:t>Aumento da % de material fresado incorporado nas misturas betuminosas, sem comprometer as características e qualidade das misturas betuminosas;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PT" sz="1600" dirty="0">
              <a:solidFill>
                <a:srgbClr val="002060"/>
              </a:solidFill>
            </a:endParaRP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2060"/>
                </a:solidFill>
              </a:rPr>
              <a:t>Redução de custos das misturas betuminosas  permitindo aumentar o investimento;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PT" sz="2133" dirty="0">
              <a:solidFill>
                <a:srgbClr val="002060"/>
              </a:solidFill>
              <a:latin typeface="Silka" panose="00000500000000000000" pitchFamily="50" charset="0"/>
            </a:endParaRP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PT" sz="2133" dirty="0">
              <a:solidFill>
                <a:srgbClr val="002060"/>
              </a:solidFill>
              <a:latin typeface="Silka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pt-PT" sz="2133" dirty="0">
              <a:solidFill>
                <a:srgbClr val="002060"/>
              </a:solidFill>
              <a:latin typeface="Silk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6044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5D1CB7F-9BB9-A284-CC6F-F007139B3BF8}"/>
              </a:ext>
            </a:extLst>
          </p:cNvPr>
          <p:cNvSpPr txBox="1"/>
          <p:nvPr/>
        </p:nvSpPr>
        <p:spPr>
          <a:xfrm>
            <a:off x="5486401" y="1478312"/>
            <a:ext cx="474212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cap="none" spc="0" normalizeH="0" baseline="0" dirty="0">
                <a:ln>
                  <a:noFill/>
                </a:ln>
                <a:solidFill>
                  <a:srgbClr val="22536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Obrigada</a:t>
            </a:r>
          </a:p>
        </p:txBody>
      </p:sp>
      <p:pic>
        <p:nvPicPr>
          <p:cNvPr id="4" name="Imagem 3" descr="Uma imagem com Tipo de letra, Gráficos, design gráfico, logótipo&#10;&#10;Descrição gerada automaticamente">
            <a:extLst>
              <a:ext uri="{FF2B5EF4-FFF2-40B4-BE49-F238E27FC236}">
                <a16:creationId xmlns:a16="http://schemas.microsoft.com/office/drawing/2014/main" id="{786AB82E-C51C-D5D1-6860-CA5F40118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055" y="3984111"/>
            <a:ext cx="2213035" cy="474327"/>
          </a:xfrm>
          <a:prstGeom prst="rect">
            <a:avLst/>
          </a:prstGeom>
        </p:spPr>
      </p:pic>
      <p:pic>
        <p:nvPicPr>
          <p:cNvPr id="5" name="Imagem 4" descr="Uma imagem com texto, captura de ecrã, Tipo de letra, Gráficos&#10;&#10;Descrição gerada automaticamente">
            <a:extLst>
              <a:ext uri="{FF2B5EF4-FFF2-40B4-BE49-F238E27FC236}">
                <a16:creationId xmlns:a16="http://schemas.microsoft.com/office/drawing/2014/main" id="{03A6A8AF-7C26-FFD1-35D6-42716A1F81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322" y="3907938"/>
            <a:ext cx="1229971" cy="615892"/>
          </a:xfrm>
          <a:prstGeom prst="rect">
            <a:avLst/>
          </a:prstGeom>
        </p:spPr>
      </p:pic>
      <p:pic>
        <p:nvPicPr>
          <p:cNvPr id="6" name="Imagem 5" descr="Uma imagem com texto, captura de ecrã, Tipo de letra, Gráficos&#10;&#10;Descrição gerada automaticamente">
            <a:extLst>
              <a:ext uri="{FF2B5EF4-FFF2-40B4-BE49-F238E27FC236}">
                <a16:creationId xmlns:a16="http://schemas.microsoft.com/office/drawing/2014/main" id="{2B361D43-6685-0722-78F3-EA574A06C3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208" y="3766871"/>
            <a:ext cx="1849185" cy="7235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9D5BB76-D922-2473-EE7D-954993A55D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786" y="3831569"/>
            <a:ext cx="2459986" cy="6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98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18305" y="521038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6" name="Google Shape;111;p8">
            <a:extLst>
              <a:ext uri="{FF2B5EF4-FFF2-40B4-BE49-F238E27FC236}">
                <a16:creationId xmlns:a16="http://schemas.microsoft.com/office/drawing/2014/main" id="{3ED268F1-4436-315E-5733-FA7692CAD813}"/>
              </a:ext>
            </a:extLst>
          </p:cNvPr>
          <p:cNvSpPr txBox="1"/>
          <p:nvPr/>
        </p:nvSpPr>
        <p:spPr>
          <a:xfrm>
            <a:off x="720875" y="970356"/>
            <a:ext cx="3919941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AD66"/>
              </a:buClr>
              <a:buSzPts val="800"/>
              <a:buFont typeface="Arial"/>
              <a:buNone/>
              <a:defRPr/>
            </a:pPr>
            <a:r>
              <a:rPr lang="es-ES" sz="1400" b="1" dirty="0">
                <a:solidFill>
                  <a:srgbClr val="A2AAAD"/>
                </a:solidFill>
                <a:latin typeface="+mn-lt"/>
                <a:cs typeface="Arial" panose="020B0604020202020204" pitchFamily="34" charset="0"/>
                <a:sym typeface="Roboto Light"/>
              </a:rPr>
              <a:t>GLOBALVIA EM PORTUGAL</a:t>
            </a:r>
            <a:endParaRPr sz="1400" b="1" dirty="0">
              <a:solidFill>
                <a:srgbClr val="A2AAA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CuadroTexto 12">
            <a:extLst>
              <a:ext uri="{FF2B5EF4-FFF2-40B4-BE49-F238E27FC236}">
                <a16:creationId xmlns:a16="http://schemas.microsoft.com/office/drawing/2014/main" id="{50913AD5-FD8F-B816-7B8A-7F7AF6060558}"/>
              </a:ext>
            </a:extLst>
          </p:cNvPr>
          <p:cNvSpPr txBox="1"/>
          <p:nvPr/>
        </p:nvSpPr>
        <p:spPr>
          <a:xfrm>
            <a:off x="862461" y="1466158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66"/>
              </a:buClr>
              <a:buSzPts val="2000"/>
              <a:defRPr/>
            </a:pPr>
            <a:r>
              <a:rPr lang="es-ES" b="1" dirty="0">
                <a:solidFill>
                  <a:srgbClr val="0F3866"/>
                </a:solidFill>
                <a:latin typeface="+mn-lt"/>
                <a:cs typeface="Arial" panose="020B0604020202020204" pitchFamily="34" charset="0"/>
              </a:rPr>
              <a:t>Transmontana A4</a:t>
            </a:r>
          </a:p>
        </p:txBody>
      </p:sp>
      <p:graphicFrame>
        <p:nvGraphicFramePr>
          <p:cNvPr id="8" name="26 Tabla">
            <a:extLst>
              <a:ext uri="{FF2B5EF4-FFF2-40B4-BE49-F238E27FC236}">
                <a16:creationId xmlns:a16="http://schemas.microsoft.com/office/drawing/2014/main" id="{052A97D0-14BE-9F35-7248-640DBF428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47157"/>
              </p:ext>
            </p:extLst>
          </p:nvPr>
        </p:nvGraphicFramePr>
        <p:xfrm>
          <a:off x="720875" y="1884430"/>
          <a:ext cx="4515207" cy="1164348"/>
        </p:xfrm>
        <a:graphic>
          <a:graphicData uri="http://schemas.openxmlformats.org/drawingml/2006/table">
            <a:tbl>
              <a:tblPr firstRow="1" bandRow="1"/>
              <a:tblGrid>
                <a:gridCol w="1888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u="none" strike="noStrike" kern="1200" dirty="0" err="1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Localização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4F6E5"/>
                      </a:solidFill>
                    </a:lnT>
                    <a:lnB w="12700" cmpd="sng">
                      <a:solidFill>
                        <a:srgbClr val="D4F6E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Vila Real-Bragança (Portugal)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4F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F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i="0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  <a:ea typeface="Tahoma" pitchFamily="34" charset="0"/>
                          <a:cs typeface="+mn-cs"/>
                        </a:rPr>
                        <a:t>Concedente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4F6E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6E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Estradas de Portugal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4F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6E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i="0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  <a:ea typeface="Tahoma" pitchFamily="34" charset="0"/>
                          <a:cs typeface="+mn-cs"/>
                        </a:rPr>
                        <a:t>Ano de </a:t>
                      </a:r>
                      <a:r>
                        <a:rPr lang="es-ES" sz="900" b="1" i="0" u="none" strike="noStrike" kern="1200" dirty="0" err="1">
                          <a:solidFill>
                            <a:srgbClr val="0F3866"/>
                          </a:solidFill>
                          <a:effectLst/>
                          <a:latin typeface="+mn-lt"/>
                          <a:ea typeface="Tahoma" pitchFamily="34" charset="0"/>
                          <a:cs typeface="+mn-cs"/>
                        </a:rPr>
                        <a:t>adjudicação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  <a:ea typeface="Tahoma" pitchFamily="34" charset="0"/>
                          <a:cs typeface="+mn-cs"/>
                        </a:rPr>
                        <a:t>2008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i="0" u="none" strike="noStrike" kern="1200" dirty="0" err="1">
                          <a:solidFill>
                            <a:srgbClr val="0F3866"/>
                          </a:solidFill>
                          <a:effectLst/>
                          <a:latin typeface="+mn-lt"/>
                          <a:ea typeface="Tahoma" pitchFamily="34" charset="0"/>
                          <a:cs typeface="+mn-cs"/>
                        </a:rPr>
                        <a:t>Extensão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6E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i="0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  <a:ea typeface="Tahoma" pitchFamily="34" charset="0"/>
                          <a:cs typeface="+mn-cs"/>
                        </a:rPr>
                        <a:t>134km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6E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26 Tabla">
            <a:extLst>
              <a:ext uri="{FF2B5EF4-FFF2-40B4-BE49-F238E27FC236}">
                <a16:creationId xmlns:a16="http://schemas.microsoft.com/office/drawing/2014/main" id="{42BAA1B3-F549-E0B8-9BB6-BAC0A8985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53577"/>
              </p:ext>
            </p:extLst>
          </p:nvPr>
        </p:nvGraphicFramePr>
        <p:xfrm>
          <a:off x="789242" y="4055416"/>
          <a:ext cx="4571999" cy="1392965"/>
        </p:xfrm>
        <a:graphic>
          <a:graphicData uri="http://schemas.openxmlformats.org/drawingml/2006/table">
            <a:tbl>
              <a:tblPr firstRow="1" bandRow="1"/>
              <a:tblGrid>
                <a:gridCol w="1945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u="none" strike="noStrike" kern="1200" dirty="0" err="1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Localizacão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4F6E5"/>
                      </a:solidFill>
                    </a:lnT>
                    <a:lnB w="12700" cmpd="sng">
                      <a:solidFill>
                        <a:srgbClr val="D4F6E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u="none" strike="noStrike" kern="1200" dirty="0" err="1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Abrantes</a:t>
                      </a:r>
                      <a:r>
                        <a:rPr lang="es-ES" sz="900" b="1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-Guarda (Portugal)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4F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F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Concedente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4F6E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6E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Instituto de </a:t>
                      </a:r>
                      <a:r>
                        <a:rPr lang="es-ES" sz="900" b="1" u="none" strike="noStrike" kern="1200" dirty="0" err="1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Mobilidade</a:t>
                      </a:r>
                      <a:r>
                        <a:rPr lang="es-ES" sz="900" b="1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 e Transportes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4F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6E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Ano de </a:t>
                      </a:r>
                      <a:r>
                        <a:rPr lang="es-ES" sz="900" b="1" u="none" strike="noStrike" kern="1200" dirty="0" err="1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adjudicação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6E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1999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6E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733931"/>
                  </a:ext>
                </a:extLst>
              </a:tr>
              <a:tr h="433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i="0" u="none" strike="noStrike" kern="1200" dirty="0" err="1">
                          <a:solidFill>
                            <a:srgbClr val="0F3866"/>
                          </a:solidFill>
                          <a:effectLst/>
                          <a:latin typeface="+mn-lt"/>
                          <a:ea typeface="Tahoma" pitchFamily="34" charset="0"/>
                          <a:cs typeface="+mn-cs"/>
                        </a:rPr>
                        <a:t>Extensão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6E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fontAlgn="t" latinLnBrk="0" hangingPunct="1"/>
                      <a:r>
                        <a:rPr lang="es-ES" sz="900" b="1" u="none" strike="noStrike" kern="1200" dirty="0">
                          <a:solidFill>
                            <a:srgbClr val="0F3866"/>
                          </a:solidFill>
                          <a:effectLst/>
                          <a:latin typeface="+mn-lt"/>
                        </a:rPr>
                        <a:t>198 km</a:t>
                      </a:r>
                      <a:endParaRPr lang="es-ES" sz="900" b="1" i="0" u="none" strike="noStrike" kern="1200" dirty="0">
                        <a:solidFill>
                          <a:srgbClr val="0F3866"/>
                        </a:solidFill>
                        <a:effectLst/>
                        <a:latin typeface="+mn-lt"/>
                        <a:ea typeface="Tahoma" pitchFamily="34" charset="0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6E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55674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2F8ABF95-E783-E183-36A9-3B34D404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896" y="3950114"/>
            <a:ext cx="2724006" cy="18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">
            <a:extLst>
              <a:ext uri="{FF2B5EF4-FFF2-40B4-BE49-F238E27FC236}">
                <a16:creationId xmlns:a16="http://schemas.microsoft.com/office/drawing/2014/main" id="{EA9F5EAF-F11E-CC88-597F-6B3B163ADC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896" y="1553404"/>
            <a:ext cx="2739600" cy="1826400"/>
          </a:xfrm>
          <a:prstGeom prst="rect">
            <a:avLst/>
          </a:prstGeom>
        </p:spPr>
      </p:pic>
      <p:sp>
        <p:nvSpPr>
          <p:cNvPr id="12" name="CuadroTexto 12">
            <a:extLst>
              <a:ext uri="{FF2B5EF4-FFF2-40B4-BE49-F238E27FC236}">
                <a16:creationId xmlns:a16="http://schemas.microsoft.com/office/drawing/2014/main" id="{275EE450-4352-1F38-B1E5-F5DF2029744F}"/>
              </a:ext>
            </a:extLst>
          </p:cNvPr>
          <p:cNvSpPr txBox="1"/>
          <p:nvPr/>
        </p:nvSpPr>
        <p:spPr>
          <a:xfrm>
            <a:off x="886853" y="3545141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966"/>
              </a:buClr>
              <a:buSzPts val="2000"/>
              <a:defRPr/>
            </a:pPr>
            <a:r>
              <a:rPr lang="es-ES" b="1" dirty="0">
                <a:solidFill>
                  <a:srgbClr val="0F3866"/>
                </a:solidFill>
                <a:latin typeface="+mn-lt"/>
                <a:cs typeface="Arial" panose="020B0604020202020204" pitchFamily="34" charset="0"/>
              </a:rPr>
              <a:t>Beira Interior A23</a:t>
            </a:r>
          </a:p>
        </p:txBody>
      </p:sp>
      <p:pic>
        <p:nvPicPr>
          <p:cNvPr id="2" name="Imagem 1" descr="Uma imagem com Tipo de letra, Gráficos, design gráfico, logótipo&#10;&#10;Descrição gerada automaticamente">
            <a:extLst>
              <a:ext uri="{FF2B5EF4-FFF2-40B4-BE49-F238E27FC236}">
                <a16:creationId xmlns:a16="http://schemas.microsoft.com/office/drawing/2014/main" id="{71586202-1B83-F886-1792-DF43559ABA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887" y="1060351"/>
            <a:ext cx="2213035" cy="4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1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744672" y="445233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0B87E6-6509-5330-7B4E-535421417D5C}"/>
              </a:ext>
            </a:extLst>
          </p:cNvPr>
          <p:cNvSpPr/>
          <p:nvPr/>
        </p:nvSpPr>
        <p:spPr>
          <a:xfrm>
            <a:off x="4315250" y="2229871"/>
            <a:ext cx="2583727" cy="1905323"/>
          </a:xfrm>
          <a:prstGeom prst="ellipse">
            <a:avLst/>
          </a:prstGeom>
          <a:solidFill>
            <a:srgbClr val="0F3866"/>
          </a:solidFill>
          <a:ln w="12700" cap="flat" cmpd="sng" algn="ctr">
            <a:solidFill>
              <a:srgbClr val="0F38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b="1" kern="0" dirty="0" err="1">
                <a:solidFill>
                  <a:prstClr val="white"/>
                </a:solidFill>
                <a:latin typeface="+mn-lt"/>
              </a:rPr>
              <a:t>Neutralidade</a:t>
            </a:r>
            <a:r>
              <a:rPr lang="es-ES" sz="2000" b="1" kern="0" dirty="0">
                <a:solidFill>
                  <a:prstClr val="white"/>
                </a:solidFill>
                <a:latin typeface="+mn-lt"/>
              </a:rPr>
              <a:t> carbónica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8B9501-F998-06CB-BFD3-649F1C35FA50}"/>
              </a:ext>
            </a:extLst>
          </p:cNvPr>
          <p:cNvSpPr txBox="1"/>
          <p:nvPr/>
        </p:nvSpPr>
        <p:spPr>
          <a:xfrm>
            <a:off x="4116499" y="946516"/>
            <a:ext cx="436702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Estratégia de Sustentabilidade da Globalvia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E1ADF21-7198-B5E6-80A6-4F38AC4D27DE}"/>
              </a:ext>
            </a:extLst>
          </p:cNvPr>
          <p:cNvSpPr/>
          <p:nvPr/>
        </p:nvSpPr>
        <p:spPr>
          <a:xfrm>
            <a:off x="673787" y="2825706"/>
            <a:ext cx="2498756" cy="1132029"/>
          </a:xfrm>
          <a:prstGeom prst="roundRect">
            <a:avLst/>
          </a:prstGeom>
          <a:gradFill rotWithShape="1">
            <a:gsLst>
              <a:gs pos="0">
                <a:srgbClr val="94E8C0">
                  <a:lumMod val="110000"/>
                  <a:satMod val="105000"/>
                  <a:tint val="67000"/>
                </a:srgbClr>
              </a:gs>
              <a:gs pos="50000">
                <a:srgbClr val="94E8C0">
                  <a:lumMod val="105000"/>
                  <a:satMod val="103000"/>
                  <a:tint val="73000"/>
                </a:srgbClr>
              </a:gs>
              <a:gs pos="100000">
                <a:srgbClr val="94E8C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94E8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kern="0" dirty="0">
                <a:solidFill>
                  <a:srgbClr val="0F3866"/>
                </a:solidFill>
                <a:latin typeface="+mn-lt"/>
              </a:rPr>
              <a:t>Plano estratégico  </a:t>
            </a:r>
            <a:r>
              <a:rPr lang="es-ES" sz="1200" b="1" kern="0" dirty="0" err="1">
                <a:solidFill>
                  <a:srgbClr val="0F3866"/>
                </a:solidFill>
                <a:latin typeface="+mn-lt"/>
              </a:rPr>
              <a:t>SustaiMobility</a:t>
            </a:r>
            <a:r>
              <a:rPr lang="es-ES" sz="1200" b="1" kern="0" dirty="0">
                <a:solidFill>
                  <a:srgbClr val="0F3866"/>
                </a:solidFill>
                <a:latin typeface="+mn-lt"/>
              </a:rPr>
              <a:t> 2020 - 2024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9251FC2-54C0-2BE0-0E1F-790C15CF1EBC}"/>
              </a:ext>
            </a:extLst>
          </p:cNvPr>
          <p:cNvSpPr/>
          <p:nvPr/>
        </p:nvSpPr>
        <p:spPr>
          <a:xfrm>
            <a:off x="786391" y="1476127"/>
            <a:ext cx="2210756" cy="715087"/>
          </a:xfrm>
          <a:prstGeom prst="roundRect">
            <a:avLst/>
          </a:prstGeom>
          <a:gradFill rotWithShape="1">
            <a:gsLst>
              <a:gs pos="0">
                <a:srgbClr val="94E8C0">
                  <a:lumMod val="110000"/>
                  <a:satMod val="105000"/>
                  <a:tint val="67000"/>
                </a:srgbClr>
              </a:gs>
              <a:gs pos="50000">
                <a:srgbClr val="94E8C0">
                  <a:lumMod val="105000"/>
                  <a:satMod val="103000"/>
                  <a:tint val="73000"/>
                </a:srgbClr>
              </a:gs>
              <a:gs pos="100000">
                <a:srgbClr val="94E8C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94E8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kern="0" dirty="0" err="1">
                <a:solidFill>
                  <a:srgbClr val="0F3866"/>
                </a:solidFill>
                <a:latin typeface="+mn-lt"/>
              </a:rPr>
              <a:t>Mobilidade</a:t>
            </a:r>
            <a:r>
              <a:rPr lang="es-ES" sz="1200" b="1" kern="0" dirty="0">
                <a:solidFill>
                  <a:srgbClr val="0F3866"/>
                </a:solidFill>
                <a:latin typeface="+mn-lt"/>
              </a:rPr>
              <a:t> </a:t>
            </a:r>
            <a:r>
              <a:rPr lang="es-ES" sz="1200" b="1" kern="0" dirty="0" err="1">
                <a:solidFill>
                  <a:srgbClr val="0F3866"/>
                </a:solidFill>
                <a:latin typeface="+mn-lt"/>
              </a:rPr>
              <a:t>Sustentável</a:t>
            </a:r>
            <a:endParaRPr lang="es-ES" sz="1200" b="1" kern="0" dirty="0">
              <a:solidFill>
                <a:srgbClr val="0F3866"/>
              </a:solidFill>
              <a:latin typeface="+mn-lt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1200" b="1" kern="0" dirty="0">
              <a:solidFill>
                <a:srgbClr val="0F3866"/>
              </a:solidFill>
              <a:latin typeface="+mn-lt"/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554A9CF1-A918-5A17-6E6C-4748DCEC7E12}"/>
              </a:ext>
            </a:extLst>
          </p:cNvPr>
          <p:cNvSpPr/>
          <p:nvPr/>
        </p:nvSpPr>
        <p:spPr>
          <a:xfrm>
            <a:off x="1683540" y="2342780"/>
            <a:ext cx="208229" cy="41922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00BEB390-5B25-B87F-33F6-5EE1C8F2D65E}"/>
              </a:ext>
            </a:extLst>
          </p:cNvPr>
          <p:cNvSpPr/>
          <p:nvPr/>
        </p:nvSpPr>
        <p:spPr>
          <a:xfrm>
            <a:off x="3422210" y="3342318"/>
            <a:ext cx="643373" cy="17336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02C0D99-C3D3-FBAE-F266-D78B0E8A672A}"/>
              </a:ext>
            </a:extLst>
          </p:cNvPr>
          <p:cNvSpPr txBox="1"/>
          <p:nvPr/>
        </p:nvSpPr>
        <p:spPr>
          <a:xfrm>
            <a:off x="7661609" y="2229871"/>
            <a:ext cx="3856604" cy="2492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Gestão de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Ativos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 e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Sustentabilidade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F3866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ES" sz="1400" b="1" dirty="0">
              <a:solidFill>
                <a:srgbClr val="0F3866"/>
              </a:solidFill>
              <a:cs typeface="+mn-cs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Minimização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 dos impactos nos ecosistemas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" sz="1400" b="1" dirty="0">
              <a:solidFill>
                <a:srgbClr val="0F3866"/>
              </a:solidFill>
              <a:cs typeface="+mn-cs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Circularidade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 e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eficiência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 de recursos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F3866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Redução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 das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emissões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F3866"/>
                </a:solidFill>
                <a:effectLst/>
                <a:uLnTx/>
                <a:uFillTx/>
                <a:ea typeface="+mn-ea"/>
                <a:cs typeface="+mn-cs"/>
              </a:rPr>
              <a:t> de carbono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F3866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" sz="1400" b="1" dirty="0" err="1">
                <a:solidFill>
                  <a:srgbClr val="0F3866"/>
                </a:solidFill>
              </a:rPr>
              <a:t>Cadeia</a:t>
            </a:r>
            <a:r>
              <a:rPr lang="es-ES" sz="1400" b="1" dirty="0">
                <a:solidFill>
                  <a:srgbClr val="0F3866"/>
                </a:solidFill>
              </a:rPr>
              <a:t> de </a:t>
            </a:r>
            <a:r>
              <a:rPr lang="es-ES" sz="1400" b="1" dirty="0" err="1">
                <a:solidFill>
                  <a:srgbClr val="0F3866"/>
                </a:solidFill>
              </a:rPr>
              <a:t>Subcontratação</a:t>
            </a:r>
            <a:r>
              <a:rPr lang="es-ES" sz="1400" b="1" dirty="0">
                <a:solidFill>
                  <a:srgbClr val="0F3866"/>
                </a:solidFill>
              </a:rPr>
              <a:t> ética e </a:t>
            </a:r>
            <a:r>
              <a:rPr lang="es-ES" sz="1400" b="1" dirty="0" err="1">
                <a:solidFill>
                  <a:srgbClr val="0F3866"/>
                </a:solidFill>
              </a:rPr>
              <a:t>sustentável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srgbClr val="0F3866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F3866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F3866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F386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Flecha: pentágono 1">
            <a:extLst>
              <a:ext uri="{FF2B5EF4-FFF2-40B4-BE49-F238E27FC236}">
                <a16:creationId xmlns:a16="http://schemas.microsoft.com/office/drawing/2014/main" id="{7D9E91DF-614A-620C-CF29-913C4A82A1ED}"/>
              </a:ext>
            </a:extLst>
          </p:cNvPr>
          <p:cNvSpPr/>
          <p:nvPr/>
        </p:nvSpPr>
        <p:spPr>
          <a:xfrm>
            <a:off x="5078814" y="5002277"/>
            <a:ext cx="1439229" cy="328975"/>
          </a:xfrm>
          <a:prstGeom prst="homePlate">
            <a:avLst/>
          </a:prstGeom>
          <a:solidFill>
            <a:srgbClr val="0F3866"/>
          </a:solidFill>
          <a:ln w="12700" cap="flat" cmpd="sng" algn="ctr">
            <a:solidFill>
              <a:srgbClr val="0F38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00" b="1" kern="0" dirty="0">
                <a:solidFill>
                  <a:prstClr val="white"/>
                </a:solidFill>
              </a:rPr>
              <a:t>2021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284A12A-B687-AF8D-D10B-3C2A6423EF67}"/>
              </a:ext>
            </a:extLst>
          </p:cNvPr>
          <p:cNvSpPr txBox="1"/>
          <p:nvPr/>
        </p:nvSpPr>
        <p:spPr>
          <a:xfrm>
            <a:off x="6793041" y="4931650"/>
            <a:ext cx="6115616" cy="4234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  <a:cs typeface="+mj-cs"/>
              </a:rPr>
              <a:t>Desafio – </a:t>
            </a: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  <a:cs typeface="+mj-cs"/>
              </a:rPr>
              <a:t>Pavimentos Sustentáveis</a:t>
            </a:r>
          </a:p>
        </p:txBody>
      </p:sp>
    </p:spTree>
    <p:extLst>
      <p:ext uri="{BB962C8B-B14F-4D97-AF65-F5344CB8AC3E}">
        <p14:creationId xmlns:p14="http://schemas.microsoft.com/office/powerpoint/2010/main" val="24513029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6" name="Flecha: pentágono 1">
            <a:extLst>
              <a:ext uri="{FF2B5EF4-FFF2-40B4-BE49-F238E27FC236}">
                <a16:creationId xmlns:a16="http://schemas.microsoft.com/office/drawing/2014/main" id="{A18C9C83-6429-1524-FBFB-C1CD8683B760}"/>
              </a:ext>
            </a:extLst>
          </p:cNvPr>
          <p:cNvSpPr/>
          <p:nvPr/>
        </p:nvSpPr>
        <p:spPr>
          <a:xfrm>
            <a:off x="770216" y="1165366"/>
            <a:ext cx="1194902" cy="415068"/>
          </a:xfrm>
          <a:prstGeom prst="homePlate">
            <a:avLst/>
          </a:prstGeom>
          <a:solidFill>
            <a:srgbClr val="0F3866"/>
          </a:solidFill>
          <a:ln w="12700" cap="flat" cmpd="sng" algn="ctr">
            <a:solidFill>
              <a:srgbClr val="0F38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b="1" kern="0" dirty="0">
                <a:solidFill>
                  <a:prstClr val="white"/>
                </a:solidFill>
                <a:latin typeface="+mn-lt"/>
              </a:rPr>
              <a:t>2022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A559B3-D087-5034-3206-BD7004F674A6}"/>
              </a:ext>
            </a:extLst>
          </p:cNvPr>
          <p:cNvSpPr txBox="1"/>
          <p:nvPr/>
        </p:nvSpPr>
        <p:spPr>
          <a:xfrm>
            <a:off x="2160018" y="1124077"/>
            <a:ext cx="938669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  <a:cs typeface="+mj-cs"/>
              </a:rPr>
              <a:t>Objetivo – Aplicação de misturas betuminosas recicladas a quente com incorporação de 30% de material fresado</a:t>
            </a: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091020EF-7428-630A-70C9-1EF7E31C5673}"/>
              </a:ext>
            </a:extLst>
          </p:cNvPr>
          <p:cNvSpPr/>
          <p:nvPr/>
        </p:nvSpPr>
        <p:spPr>
          <a:xfrm>
            <a:off x="884851" y="4016959"/>
            <a:ext cx="797541" cy="573033"/>
          </a:xfrm>
          <a:prstGeom prst="ellipse">
            <a:avLst/>
          </a:prstGeom>
          <a:noFill/>
          <a:ln w="12700" cap="flat" cmpd="sng" algn="ctr">
            <a:solidFill>
              <a:srgbClr val="5B677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n-lt"/>
                <a:ea typeface="Titillium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DD5DA692-A4DC-922A-B4C5-2B60C6CE9BB9}"/>
              </a:ext>
            </a:extLst>
          </p:cNvPr>
          <p:cNvSpPr/>
          <p:nvPr/>
        </p:nvSpPr>
        <p:spPr>
          <a:xfrm>
            <a:off x="4005807" y="3979239"/>
            <a:ext cx="797541" cy="662489"/>
          </a:xfrm>
          <a:prstGeom prst="ellipse">
            <a:avLst/>
          </a:prstGeom>
          <a:noFill/>
          <a:ln w="12700" cap="flat" cmpd="sng" algn="ctr">
            <a:solidFill>
              <a:srgbClr val="5B677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28D9D7E4-399C-2A4F-8F15-F81ED10E4734}"/>
              </a:ext>
            </a:extLst>
          </p:cNvPr>
          <p:cNvSpPr/>
          <p:nvPr/>
        </p:nvSpPr>
        <p:spPr>
          <a:xfrm>
            <a:off x="7278834" y="3980615"/>
            <a:ext cx="797541" cy="662489"/>
          </a:xfrm>
          <a:prstGeom prst="ellipse">
            <a:avLst/>
          </a:prstGeom>
          <a:noFill/>
          <a:ln w="12700" cap="flat" cmpd="sng" algn="ctr">
            <a:solidFill>
              <a:srgbClr val="5B677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805D3EC7-77A2-742E-59BC-102B66506AAE}"/>
              </a:ext>
            </a:extLst>
          </p:cNvPr>
          <p:cNvSpPr/>
          <p:nvPr/>
        </p:nvSpPr>
        <p:spPr>
          <a:xfrm>
            <a:off x="10317047" y="3942415"/>
            <a:ext cx="797541" cy="662489"/>
          </a:xfrm>
          <a:prstGeom prst="ellipse">
            <a:avLst/>
          </a:prstGeom>
          <a:noFill/>
          <a:ln w="12700" cap="flat" cmpd="sng" algn="ctr">
            <a:solidFill>
              <a:srgbClr val="5B677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C1F931-7CE6-BE18-EC0A-822A84B4D50F}"/>
              </a:ext>
            </a:extLst>
          </p:cNvPr>
          <p:cNvSpPr txBox="1"/>
          <p:nvPr/>
        </p:nvSpPr>
        <p:spPr>
          <a:xfrm>
            <a:off x="3532874" y="2532690"/>
            <a:ext cx="23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2060"/>
                </a:solidFill>
                <a:latin typeface="+mn-lt"/>
              </a:rPr>
              <a:t>Estudo do desempenho da </a:t>
            </a:r>
            <a:r>
              <a:rPr lang="pt-PT" sz="1600" b="1" dirty="0">
                <a:solidFill>
                  <a:srgbClr val="002060"/>
                </a:solidFill>
                <a:latin typeface="+mn-lt"/>
              </a:rPr>
              <a:t>mistura reciclada </a:t>
            </a:r>
            <a:r>
              <a:rPr lang="pt-PT" sz="1600" dirty="0">
                <a:solidFill>
                  <a:srgbClr val="002060"/>
                </a:solidFill>
                <a:latin typeface="+mn-lt"/>
              </a:rPr>
              <a:t>e comparação com as características da </a:t>
            </a:r>
            <a:r>
              <a:rPr lang="pt-PT" sz="1600" b="1" dirty="0">
                <a:solidFill>
                  <a:srgbClr val="002060"/>
                </a:solidFill>
                <a:latin typeface="+mn-lt"/>
              </a:rPr>
              <a:t>mistura tradicional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1C934A-181E-C1A7-1BAE-7F1A5FD097B4}"/>
              </a:ext>
            </a:extLst>
          </p:cNvPr>
          <p:cNvSpPr txBox="1"/>
          <p:nvPr/>
        </p:nvSpPr>
        <p:spPr>
          <a:xfrm>
            <a:off x="610497" y="2532690"/>
            <a:ext cx="23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2060"/>
                </a:solidFill>
                <a:latin typeface="+mn-lt"/>
              </a:rPr>
              <a:t>Formulação de </a:t>
            </a:r>
            <a:r>
              <a:rPr lang="pt-PT" sz="1600" b="1" dirty="0">
                <a:solidFill>
                  <a:srgbClr val="002060"/>
                </a:solidFill>
                <a:latin typeface="+mn-lt"/>
              </a:rPr>
              <a:t>mistura betuminosa AC20 reciclada com 30% de material fresado e rejuvenescedor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D122FB4-749C-2D5B-66F2-0A721C518EAF}"/>
              </a:ext>
            </a:extLst>
          </p:cNvPr>
          <p:cNvSpPr txBox="1"/>
          <p:nvPr/>
        </p:nvSpPr>
        <p:spPr>
          <a:xfrm>
            <a:off x="4247952" y="5237067"/>
            <a:ext cx="408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Confirmação das características da mistura reciclada conforme </a:t>
            </a:r>
            <a:r>
              <a:rPr lang="pt-PT" sz="14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objectivo</a:t>
            </a:r>
            <a:r>
              <a:rPr lang="pt-PT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e validação para aplicação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F522A3-E350-28D3-F427-364717835363}"/>
              </a:ext>
            </a:extLst>
          </p:cNvPr>
          <p:cNvSpPr txBox="1"/>
          <p:nvPr/>
        </p:nvSpPr>
        <p:spPr>
          <a:xfrm>
            <a:off x="6758131" y="2472292"/>
            <a:ext cx="23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2060"/>
                </a:solidFill>
                <a:latin typeface="+mn-lt"/>
              </a:rPr>
              <a:t>Aplicação em obra, com execução de um trecho de monitorização de desempenho da </a:t>
            </a:r>
            <a:r>
              <a:rPr lang="pt-PT" sz="1600" b="1" dirty="0">
                <a:solidFill>
                  <a:srgbClr val="002060"/>
                </a:solidFill>
                <a:latin typeface="+mn-lt"/>
              </a:rPr>
              <a:t>mistura reciclada e tradicional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F7521C3-F592-28FC-C471-281FA1271958}"/>
              </a:ext>
            </a:extLst>
          </p:cNvPr>
          <p:cNvSpPr txBox="1"/>
          <p:nvPr/>
        </p:nvSpPr>
        <p:spPr>
          <a:xfrm>
            <a:off x="9680508" y="2409579"/>
            <a:ext cx="231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2060"/>
                </a:solidFill>
                <a:latin typeface="+mn-lt"/>
              </a:rPr>
              <a:t>Caracterização da </a:t>
            </a:r>
            <a:r>
              <a:rPr lang="pt-PT" sz="1600" b="1" dirty="0">
                <a:solidFill>
                  <a:srgbClr val="002060"/>
                </a:solidFill>
                <a:latin typeface="+mn-lt"/>
              </a:rPr>
              <a:t>mistura reciclada </a:t>
            </a:r>
            <a:r>
              <a:rPr lang="pt-PT" sz="1600" dirty="0">
                <a:solidFill>
                  <a:srgbClr val="002060"/>
                </a:solidFill>
                <a:latin typeface="+mn-lt"/>
              </a:rPr>
              <a:t>após aplicação e monitorização do desempenho ao longo dos anos</a:t>
            </a:r>
          </a:p>
        </p:txBody>
      </p: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81E1F00F-C49D-89FB-4CF2-22445386675E}"/>
              </a:ext>
            </a:extLst>
          </p:cNvPr>
          <p:cNvCxnSpPr>
            <a:cxnSpLocks/>
          </p:cNvCxnSpPr>
          <p:nvPr/>
        </p:nvCxnSpPr>
        <p:spPr>
          <a:xfrm>
            <a:off x="1669757" y="4281220"/>
            <a:ext cx="2336050" cy="7007"/>
          </a:xfrm>
          <a:prstGeom prst="line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EE27947D-6777-5099-6139-C275CF6C0888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803348" y="4305452"/>
            <a:ext cx="2475486" cy="6408"/>
          </a:xfrm>
          <a:prstGeom prst="line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3F61B696-CB3C-7B9B-8B22-B4556584D3DE}"/>
              </a:ext>
            </a:extLst>
          </p:cNvPr>
          <p:cNvCxnSpPr>
            <a:cxnSpLocks/>
          </p:cNvCxnSpPr>
          <p:nvPr/>
        </p:nvCxnSpPr>
        <p:spPr>
          <a:xfrm flipV="1">
            <a:off x="8076375" y="4288227"/>
            <a:ext cx="2240672" cy="11744"/>
          </a:xfrm>
          <a:prstGeom prst="line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5AF23E9-DD70-4CE5-E047-CF85EDA5C5C0}"/>
              </a:ext>
            </a:extLst>
          </p:cNvPr>
          <p:cNvSpPr txBox="1"/>
          <p:nvPr/>
        </p:nvSpPr>
        <p:spPr>
          <a:xfrm>
            <a:off x="408750" y="4668857"/>
            <a:ext cx="315610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pt-PT" sz="1200" dirty="0">
                <a:solidFill>
                  <a:srgbClr val="22536C"/>
                </a:solidFill>
                <a:latin typeface="+mn-lt"/>
                <a:cs typeface="+mn-cs"/>
                <a:sym typeface="Calibri"/>
              </a:rPr>
              <a:t>C</a:t>
            </a:r>
            <a:r>
              <a:rPr kumimoji="0" lang="pt-PT" sz="1200" b="0" i="0" u="none" strike="noStrike" cap="none" spc="0" normalizeH="0" baseline="0" dirty="0">
                <a:ln>
                  <a:noFill/>
                </a:ln>
                <a:solidFill>
                  <a:srgbClr val="22536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aracterização do material fresado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pt-PT" sz="1200" dirty="0">
                <a:solidFill>
                  <a:srgbClr val="22536C"/>
                </a:solidFill>
                <a:latin typeface="+mn-lt"/>
                <a:cs typeface="+mn-cs"/>
                <a:sym typeface="Calibri"/>
              </a:rPr>
              <a:t>Estudo do rejuvenescimento do betume</a:t>
            </a:r>
            <a:endParaRPr kumimoji="0" lang="pt-PT" sz="1200" b="0" i="0" u="none" strike="noStrike" cap="none" spc="0" normalizeH="0" baseline="0" dirty="0">
              <a:ln>
                <a:noFill/>
              </a:ln>
              <a:solidFill>
                <a:srgbClr val="22536C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1704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7422600-5BE8-BE1C-142D-64EB045D03A4}"/>
              </a:ext>
            </a:extLst>
          </p:cNvPr>
          <p:cNvSpPr txBox="1"/>
          <p:nvPr/>
        </p:nvSpPr>
        <p:spPr>
          <a:xfrm>
            <a:off x="2547769" y="1111517"/>
            <a:ext cx="810000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  <a:cs typeface="+mj-cs"/>
              </a:rPr>
              <a:t>Execução do trecho de monitorização do desempenho da mistura AC20 com incorporação de 30% de material fresado e determinação do ciclo de vida útil</a:t>
            </a:r>
          </a:p>
        </p:txBody>
      </p: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16773D9C-77D5-2F1C-DF77-3B1A9960CEE1}"/>
              </a:ext>
            </a:extLst>
          </p:cNvPr>
          <p:cNvCxnSpPr/>
          <p:nvPr/>
        </p:nvCxnSpPr>
        <p:spPr>
          <a:xfrm>
            <a:off x="1197550" y="2197840"/>
            <a:ext cx="705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B37234C4-D4FB-5566-0683-916AE54BAD3F}"/>
              </a:ext>
            </a:extLst>
          </p:cNvPr>
          <p:cNvCxnSpPr/>
          <p:nvPr/>
        </p:nvCxnSpPr>
        <p:spPr>
          <a:xfrm>
            <a:off x="1197550" y="2704120"/>
            <a:ext cx="7056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A0F560-6346-AE41-7CE3-3561BA06D61E}"/>
              </a:ext>
            </a:extLst>
          </p:cNvPr>
          <p:cNvSpPr txBox="1"/>
          <p:nvPr/>
        </p:nvSpPr>
        <p:spPr>
          <a:xfrm>
            <a:off x="2107095" y="2001779"/>
            <a:ext cx="6354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2060"/>
                </a:solidFill>
                <a:latin typeface="+mn-lt"/>
              </a:rPr>
              <a:t>Mistura tradicional Ac20 bin com betume 35/50  -  aplicadas 223 </a:t>
            </a:r>
            <a:r>
              <a:rPr lang="pt-PT" sz="1600" dirty="0" err="1">
                <a:solidFill>
                  <a:srgbClr val="002060"/>
                </a:solidFill>
                <a:latin typeface="+mn-lt"/>
              </a:rPr>
              <a:t>ton</a:t>
            </a:r>
            <a:endParaRPr lang="pt-PT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19B2C0-9715-3A7A-C5EC-1165A8778DF5}"/>
              </a:ext>
            </a:extLst>
          </p:cNvPr>
          <p:cNvSpPr txBox="1"/>
          <p:nvPr/>
        </p:nvSpPr>
        <p:spPr>
          <a:xfrm>
            <a:off x="1990137" y="2548957"/>
            <a:ext cx="626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2060"/>
                </a:solidFill>
                <a:latin typeface="+mn-lt"/>
              </a:rPr>
              <a:t>Mistura com incorporação de 30% material fresado, AC20 com betume 50/70 + rejuvenescedor  – Aplicados 227 </a:t>
            </a:r>
            <a:r>
              <a:rPr lang="pt-PT" sz="1600" dirty="0" err="1">
                <a:solidFill>
                  <a:srgbClr val="002060"/>
                </a:solidFill>
                <a:latin typeface="+mn-lt"/>
              </a:rPr>
              <a:t>ton</a:t>
            </a:r>
            <a:endParaRPr lang="pt-PT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063A5E-577F-FCBA-3872-0E994C62E89D}"/>
              </a:ext>
            </a:extLst>
          </p:cNvPr>
          <p:cNvSpPr txBox="1"/>
          <p:nvPr/>
        </p:nvSpPr>
        <p:spPr>
          <a:xfrm>
            <a:off x="1070142" y="3872262"/>
            <a:ext cx="106865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2060"/>
                </a:solidFill>
                <a:latin typeface="+mn-lt"/>
              </a:rPr>
              <a:t>Ensaios de caracterização prévia (FWD) e avaliação das características superficiais dos troços indicados,  antes da execução do trecho experimental para garantir que as condições de base do pavimento seriam semelhantes e homogéneas.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6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2060"/>
                </a:solidFill>
                <a:latin typeface="+mn-lt"/>
              </a:rPr>
              <a:t>Ensaios de monitorização (FWD) e avaliação das características superficiais, que permitirão ao longo dos anos avaliar a evolução da capacidade de carga resultante da reabilitação do pavimento e ainda avaliar a degradação.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6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600" dirty="0">
              <a:solidFill>
                <a:srgbClr val="002060"/>
              </a:solidFill>
              <a:latin typeface="+mn-lt"/>
            </a:endParaRPr>
          </a:p>
          <a:p>
            <a:r>
              <a:rPr lang="pt-PT" b="1" dirty="0">
                <a:solidFill>
                  <a:srgbClr val="002060"/>
                </a:solidFill>
                <a:latin typeface="+mn-lt"/>
              </a:rPr>
              <a:t>A monitorização tem como objetivo a determinação do ciclo de vida útil dos 2 troços de pavimentos em condições semelhantes</a:t>
            </a:r>
          </a:p>
        </p:txBody>
      </p:sp>
      <p:sp>
        <p:nvSpPr>
          <p:cNvPr id="13" name="Flecha: pentágono 1">
            <a:extLst>
              <a:ext uri="{FF2B5EF4-FFF2-40B4-BE49-F238E27FC236}">
                <a16:creationId xmlns:a16="http://schemas.microsoft.com/office/drawing/2014/main" id="{EDD5D0E0-368E-72BD-ABDA-084A249C04C3}"/>
              </a:ext>
            </a:extLst>
          </p:cNvPr>
          <p:cNvSpPr/>
          <p:nvPr/>
        </p:nvSpPr>
        <p:spPr>
          <a:xfrm>
            <a:off x="511608" y="1306112"/>
            <a:ext cx="2065245" cy="415068"/>
          </a:xfrm>
          <a:prstGeom prst="homePlate">
            <a:avLst/>
          </a:prstGeom>
          <a:solidFill>
            <a:srgbClr val="0F3866"/>
          </a:solidFill>
          <a:ln w="12700" cap="flat" cmpd="sng" algn="ctr">
            <a:solidFill>
              <a:srgbClr val="0F38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b="1" kern="0" dirty="0">
                <a:solidFill>
                  <a:prstClr val="white"/>
                </a:solidFill>
                <a:latin typeface="+mn-lt"/>
              </a:rPr>
              <a:t>2022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817B313-CEF9-7520-68DD-F0E135222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679" y="1524934"/>
            <a:ext cx="3479991" cy="21434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17FF02-866C-604E-D9E5-91B3BC914789}"/>
              </a:ext>
            </a:extLst>
          </p:cNvPr>
          <p:cNvSpPr txBox="1"/>
          <p:nvPr/>
        </p:nvSpPr>
        <p:spPr>
          <a:xfrm>
            <a:off x="1924619" y="3354939"/>
            <a:ext cx="59167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spc="0" normalizeH="0" baseline="0" dirty="0">
                <a:ln>
                  <a:noFill/>
                </a:ln>
                <a:solidFill>
                  <a:srgbClr val="22536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Ensaios </a:t>
            </a:r>
            <a:r>
              <a:rPr kumimoji="0" lang="pt-PT" sz="1600" b="1" i="0" u="none" strike="noStrike" cap="none" spc="0" normalizeH="0" baseline="0" dirty="0">
                <a:ln>
                  <a:noFill/>
                </a:ln>
                <a:solidFill>
                  <a:srgbClr val="22536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</a:t>
            </a:r>
            <a:r>
              <a:rPr kumimoji="0" lang="pt-PT" sz="1800" b="1" i="0" u="none" strike="noStrike" cap="none" spc="0" normalizeH="0" baseline="0" dirty="0">
                <a:ln>
                  <a:noFill/>
                </a:ln>
                <a:solidFill>
                  <a:srgbClr val="22536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caracterização Prévios e de Monitorização</a:t>
            </a:r>
            <a:r>
              <a:rPr kumimoji="0" lang="pt-PT" sz="1800" b="0" i="0" u="none" strike="noStrike" cap="none" spc="0" normalizeH="0" baseline="0" dirty="0">
                <a:ln>
                  <a:noFill/>
                </a:ln>
                <a:solidFill>
                  <a:srgbClr val="22536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4438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sp>
        <p:nvSpPr>
          <p:cNvPr id="5" name="Flecha: pentágono 1">
            <a:extLst>
              <a:ext uri="{FF2B5EF4-FFF2-40B4-BE49-F238E27FC236}">
                <a16:creationId xmlns:a16="http://schemas.microsoft.com/office/drawing/2014/main" id="{0A1CC36C-B949-1C13-4A12-E66DB20A44A4}"/>
              </a:ext>
            </a:extLst>
          </p:cNvPr>
          <p:cNvSpPr/>
          <p:nvPr/>
        </p:nvSpPr>
        <p:spPr>
          <a:xfrm>
            <a:off x="457774" y="1133047"/>
            <a:ext cx="1323155" cy="269154"/>
          </a:xfrm>
          <a:prstGeom prst="homePlate">
            <a:avLst/>
          </a:prstGeom>
          <a:solidFill>
            <a:srgbClr val="0F3866"/>
          </a:solidFill>
          <a:ln w="12700" cap="flat" cmpd="sng" algn="ctr">
            <a:solidFill>
              <a:srgbClr val="0F38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b="1" kern="0" dirty="0">
                <a:solidFill>
                  <a:prstClr val="white"/>
                </a:solidFill>
                <a:latin typeface="+mn-lt"/>
              </a:rPr>
              <a:t>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9E40B-9A8E-CFAF-6736-BA8FDB0438E6}"/>
              </a:ext>
            </a:extLst>
          </p:cNvPr>
          <p:cNvSpPr txBox="1"/>
          <p:nvPr/>
        </p:nvSpPr>
        <p:spPr>
          <a:xfrm>
            <a:off x="1780929" y="936598"/>
            <a:ext cx="8100000" cy="508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  <a:cs typeface="+mj-cs"/>
              </a:rPr>
              <a:t>1 -  Aplicação em massa da mistura Ac20 na camada de ligação, com incorporação de 30% de material fresado na campanha de reabilitação de pavimentos de 2023</a:t>
            </a: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endParaRPr lang="pt-PT" sz="1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  <a:cs typeface="+mj-cs"/>
              </a:rPr>
              <a:t>2 – Estudo e validação da mistura de Ac14 para a camada de desgaste com incorporação de 30% de material fresado e execução de um trecho de monitorização de desempenho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102AD63-3131-DE64-049B-FA20673B9902}"/>
              </a:ext>
            </a:extLst>
          </p:cNvPr>
          <p:cNvSpPr txBox="1"/>
          <p:nvPr/>
        </p:nvSpPr>
        <p:spPr>
          <a:xfrm>
            <a:off x="3889229" y="2611352"/>
            <a:ext cx="673040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spc="0" normalizeH="0" baseline="0" dirty="0">
                <a:ln>
                  <a:noFill/>
                </a:ln>
                <a:solidFill>
                  <a:srgbClr val="22536C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Empreitada de reabilitação de pavimentos 2023, A4 Transmontana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8005FC8-639C-1AF6-7AFC-3983B6C2D124}"/>
              </a:ext>
            </a:extLst>
          </p:cNvPr>
          <p:cNvGraphicFramePr>
            <a:graphicFrameLocks/>
          </p:cNvGraphicFramePr>
          <p:nvPr/>
        </p:nvGraphicFramePr>
        <p:xfrm>
          <a:off x="6293435" y="1773974"/>
          <a:ext cx="5305063" cy="316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EA7DCB4-95AC-2DFE-815C-41D76706D777}"/>
              </a:ext>
            </a:extLst>
          </p:cNvPr>
          <p:cNvGraphicFramePr>
            <a:graphicFrameLocks/>
          </p:cNvGraphicFramePr>
          <p:nvPr/>
        </p:nvGraphicFramePr>
        <p:xfrm>
          <a:off x="1144903" y="1773975"/>
          <a:ext cx="5148532" cy="316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97340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9265" y="536702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  <a:t>Pavimentos Sustentáveis</a:t>
            </a: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  <a:t>Misturas betuminosas recicladas a quente com incorporação de material fresado</a:t>
            </a:r>
            <a:br>
              <a:rPr lang="pt-PT" altLang="pt-PT" sz="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PT" altLang="pt-PT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PT" altLang="pt-PT" sz="1600" dirty="0"/>
          </a:p>
        </p:txBody>
      </p:sp>
      <p:pic>
        <p:nvPicPr>
          <p:cNvPr id="2" name="Imagem 1" descr="Uma imagem com texto, captura de ecrã, Tipo de letra, Gráficos&#10;&#10;Descrição gerada automaticamente">
            <a:extLst>
              <a:ext uri="{FF2B5EF4-FFF2-40B4-BE49-F238E27FC236}">
                <a16:creationId xmlns:a16="http://schemas.microsoft.com/office/drawing/2014/main" id="{35E0CF74-3DAB-21D0-DE5A-7EF5428B76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3656303"/>
            <a:ext cx="2322599" cy="1163011"/>
          </a:xfrm>
          <a:prstGeom prst="rect">
            <a:avLst/>
          </a:prstGeom>
        </p:spPr>
      </p:pic>
      <p:pic>
        <p:nvPicPr>
          <p:cNvPr id="4" name="Imagem 3" descr="Uma imagem com texto, captura de ecrã, Tipo de letra, Gráficos&#10;&#10;Descrição gerada automaticamente">
            <a:extLst>
              <a:ext uri="{FF2B5EF4-FFF2-40B4-BE49-F238E27FC236}">
                <a16:creationId xmlns:a16="http://schemas.microsoft.com/office/drawing/2014/main" id="{F2D7C4AA-E6F5-8309-4182-EA26941EB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999" y="3480674"/>
            <a:ext cx="3420976" cy="13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488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ersonalizado 1">
    <a:majorFont>
      <a:latin typeface="Franklin Gothic Book"/>
      <a:ea typeface=""/>
      <a:cs typeface=""/>
    </a:majorFont>
    <a:minorFont>
      <a:latin typeface="Franklin Gothic 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47b0b1-4d9e-4f71-b71f-7868e3c0701b">
      <Terms xmlns="http://schemas.microsoft.com/office/infopath/2007/PartnerControls"/>
    </lcf76f155ced4ddcb4097134ff3c332f>
    <PublishingExpirationDate xmlns="http://schemas.microsoft.com/sharepoint/v3" xsi:nil="true"/>
    <TaxCatchAll xmlns="66ba463a-92b6-4d3e-ab5b-8ec1363fb707" xsi:nil="true"/>
    <PublishingStartDate xmlns="http://schemas.microsoft.com/sharepoint/v3" xsi:nil="true"/>
    <_dlc_DocId xmlns="66ba463a-92b6-4d3e-ab5b-8ec1363fb707">6KDNEPZ3R3J3-5434029-273253</_dlc_DocId>
    <_dlc_DocIdUrl xmlns="66ba463a-92b6-4d3e-ab5b-8ec1363fb707">
      <Url>https://adbdpt.sharepoint.com/sites/Clipping/_layouts/15/DocIdRedir.aspx?ID=6KDNEPZ3R3J3-5434029-273253</Url>
      <Description>6KDNEPZ3R3J3-5434029-273253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6E7CDCAAA24D9D96BBAF7420AB75" ma:contentTypeVersion="18" ma:contentTypeDescription="Create a new document." ma:contentTypeScope="" ma:versionID="3e05124f5ce836ecf35f022c924ace0a">
  <xsd:schema xmlns:xsd="http://www.w3.org/2001/XMLSchema" xmlns:xs="http://www.w3.org/2001/XMLSchema" xmlns:p="http://schemas.microsoft.com/office/2006/metadata/properties" xmlns:ns1="http://schemas.microsoft.com/sharepoint/v3" xmlns:ns2="66ba463a-92b6-4d3e-ab5b-8ec1363fb707" xmlns:ns3="3247b0b1-4d9e-4f71-b71f-7868e3c0701b" targetNamespace="http://schemas.microsoft.com/office/2006/metadata/properties" ma:root="true" ma:fieldsID="1ed66bf50e829bbb0c932f76be1cd30f" ns1:_="" ns2:_="" ns3:_="">
    <xsd:import namespace="http://schemas.microsoft.com/sharepoint/v3"/>
    <xsd:import namespace="66ba463a-92b6-4d3e-ab5b-8ec1363fb707"/>
    <xsd:import namespace="3247b0b1-4d9e-4f71-b71f-7868e3c070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1:PublishingStartDate" minOccurs="0"/>
                <xsd:element ref="ns1:PublishingExpirationDate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a463a-92b6-4d3e-ab5b-8ec1363fb7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551deb05-51ca-415e-a715-82e7248fe903}" ma:internalName="TaxCatchAll" ma:showField="CatchAllData" ma:web="66ba463a-92b6-4d3e-ab5b-8ec1363f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7b0b1-4d9e-4f71-b71f-7868e3c07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6296a4ce-a303-4364-8686-5352faf581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D8F79-257E-408A-A871-DE2C950E0193}">
  <ds:schemaRefs>
    <ds:schemaRef ds:uri="http://schemas.microsoft.com/office/2006/metadata/properties"/>
    <ds:schemaRef ds:uri="http://schemas.microsoft.com/office/infopath/2007/PartnerControls"/>
    <ds:schemaRef ds:uri="3247b0b1-4d9e-4f71-b71f-7868e3c0701b"/>
    <ds:schemaRef ds:uri="http://schemas.microsoft.com/sharepoint/v3"/>
    <ds:schemaRef ds:uri="66ba463a-92b6-4d3e-ab5b-8ec1363fb707"/>
  </ds:schemaRefs>
</ds:datastoreItem>
</file>

<file path=customXml/itemProps2.xml><?xml version="1.0" encoding="utf-8"?>
<ds:datastoreItem xmlns:ds="http://schemas.openxmlformats.org/officeDocument/2006/customXml" ds:itemID="{A225A1EF-A2A1-47F9-AD77-403DCBD31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ba463a-92b6-4d3e-ab5b-8ec1363fb707"/>
    <ds:schemaRef ds:uri="3247b0b1-4d9e-4f71-b71f-7868e3c07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D84BA6-9BBA-440C-BA5B-BC13FEEA41B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DE93325-9973-4730-BFA4-565E07B459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2570</Words>
  <Application>Microsoft Office PowerPoint</Application>
  <PresentationFormat>Ecrã Panorâmico</PresentationFormat>
  <Paragraphs>472</Paragraphs>
  <Slides>32</Slides>
  <Notes>31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43" baseType="lpstr">
      <vt:lpstr>Arial</vt:lpstr>
      <vt:lpstr>Arial Nova Cond Light</vt:lpstr>
      <vt:lpstr>Arial Nova Light</vt:lpstr>
      <vt:lpstr>Arial Rounded MT Bold</vt:lpstr>
      <vt:lpstr>Calibri</vt:lpstr>
      <vt:lpstr>Helvetica</vt:lpstr>
      <vt:lpstr>Palatino Linotype</vt:lpstr>
      <vt:lpstr>Silka</vt:lpstr>
      <vt:lpstr>Times New Roman</vt:lpstr>
      <vt:lpstr>Wingdings</vt:lpstr>
      <vt:lpstr>Tema do Office</vt:lpstr>
      <vt:lpstr>Apresentação do PowerPoint</vt:lpstr>
      <vt:lpstr>Pavimentos sustentáveis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Pavimentos Sustentáveis Misturas betuminosas recicladas a quente com incorporação de material fresado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 Tagaio</dc:creator>
  <cp:lastModifiedBy>Filipe Branco</cp:lastModifiedBy>
  <cp:revision>45</cp:revision>
  <dcterms:modified xsi:type="dcterms:W3CDTF">2023-10-20T14:26:55Z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0x010100AACE6E7CDCAAA24D9D96BBAF7420AB75</vt:lpwstr>
  </property>
  <property fmtid="{D5CDD505-2E9C-101B-9397-08002B2CF9AE}" pid="3" name="_dlc_DocIdItemGuid">
    <vt:lpwstr>5c5e214e-808f-465b-bb7a-fa918f231b4f</vt:lpwstr>
  </property>
</Properties>
</file>